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303" r:id="rId3"/>
    <p:sldId id="304" r:id="rId4"/>
    <p:sldId id="305" r:id="rId5"/>
    <p:sldId id="306" r:id="rId6"/>
    <p:sldId id="307" r:id="rId7"/>
    <p:sldId id="308" r:id="rId8"/>
    <p:sldId id="309" r:id="rId9"/>
    <p:sldId id="310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288" r:id="rId18"/>
    <p:sldId id="289" r:id="rId19"/>
    <p:sldId id="29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AB10EC-7A23-7E44-BF5E-3ECBF6C8FF80}" v="75" dt="2023-03-05T05:42:32.5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408"/>
    <p:restoredTop sz="94638"/>
  </p:normalViewPr>
  <p:slideViewPr>
    <p:cSldViewPr snapToGrid="0" snapToObjects="1">
      <p:cViewPr varScale="1">
        <p:scale>
          <a:sx n="80" d="100"/>
          <a:sy n="80" d="100"/>
        </p:scale>
        <p:origin x="7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en Hanly" userId="558c383e-8944-47d9-865f-da93339391b3" providerId="ADAL" clId="{6DAB10EC-7A23-7E44-BF5E-3ECBF6C8FF80}"/>
    <pc:docChg chg="undo custSel addSld delSld modSld">
      <pc:chgData name="Stephen Hanly" userId="558c383e-8944-47d9-865f-da93339391b3" providerId="ADAL" clId="{6DAB10EC-7A23-7E44-BF5E-3ECBF6C8FF80}" dt="2023-03-05T05:42:32.588" v="634"/>
      <pc:docMkLst>
        <pc:docMk/>
      </pc:docMkLst>
      <pc:sldChg chg="addSp modSp mod modAnim">
        <pc:chgData name="Stephen Hanly" userId="558c383e-8944-47d9-865f-da93339391b3" providerId="ADAL" clId="{6DAB10EC-7A23-7E44-BF5E-3ECBF6C8FF80}" dt="2023-03-04T07:16:16.855" v="596"/>
        <pc:sldMkLst>
          <pc:docMk/>
          <pc:sldMk cId="1839350975" sldId="256"/>
        </pc:sldMkLst>
        <pc:spChg chg="mod">
          <ac:chgData name="Stephen Hanly" userId="558c383e-8944-47d9-865f-da93339391b3" providerId="ADAL" clId="{6DAB10EC-7A23-7E44-BF5E-3ECBF6C8FF80}" dt="2023-03-04T06:49:41.478" v="577" actId="207"/>
          <ac:spMkLst>
            <pc:docMk/>
            <pc:sldMk cId="1839350975" sldId="256"/>
            <ac:spMk id="2" creationId="{72C5EDEF-D885-8549-B622-3C7300BCB98E}"/>
          </ac:spMkLst>
        </pc:spChg>
        <pc:spChg chg="mod">
          <ac:chgData name="Stephen Hanly" userId="558c383e-8944-47d9-865f-da93339391b3" providerId="ADAL" clId="{6DAB10EC-7A23-7E44-BF5E-3ECBF6C8FF80}" dt="2023-03-04T06:49:45.281" v="578" actId="207"/>
          <ac:spMkLst>
            <pc:docMk/>
            <pc:sldMk cId="1839350975" sldId="256"/>
            <ac:spMk id="3" creationId="{1C737528-CFC4-A743-B8D3-FFF32237436D}"/>
          </ac:spMkLst>
        </pc:spChg>
        <pc:picChg chg="add mod">
          <ac:chgData name="Stephen Hanly" userId="558c383e-8944-47d9-865f-da93339391b3" providerId="ADAL" clId="{6DAB10EC-7A23-7E44-BF5E-3ECBF6C8FF80}" dt="2023-03-04T07:16:06.207" v="595" actId="1076"/>
          <ac:picMkLst>
            <pc:docMk/>
            <pc:sldMk cId="1839350975" sldId="256"/>
            <ac:picMk id="4" creationId="{A4F68A1B-EB59-FE95-64C5-FF0F2906A698}"/>
          </ac:picMkLst>
        </pc:picChg>
      </pc:sldChg>
      <pc:sldChg chg="del">
        <pc:chgData name="Stephen Hanly" userId="558c383e-8944-47d9-865f-da93339391b3" providerId="ADAL" clId="{6DAB10EC-7A23-7E44-BF5E-3ECBF6C8FF80}" dt="2023-03-04T06:46:03.747" v="553" actId="2696"/>
        <pc:sldMkLst>
          <pc:docMk/>
          <pc:sldMk cId="1559250005" sldId="257"/>
        </pc:sldMkLst>
      </pc:sldChg>
      <pc:sldChg chg="del">
        <pc:chgData name="Stephen Hanly" userId="558c383e-8944-47d9-865f-da93339391b3" providerId="ADAL" clId="{6DAB10EC-7A23-7E44-BF5E-3ECBF6C8FF80}" dt="2023-03-04T06:46:06.956" v="554" actId="2696"/>
        <pc:sldMkLst>
          <pc:docMk/>
          <pc:sldMk cId="3050716799" sldId="283"/>
        </pc:sldMkLst>
      </pc:sldChg>
      <pc:sldChg chg="del">
        <pc:chgData name="Stephen Hanly" userId="558c383e-8944-47d9-865f-da93339391b3" providerId="ADAL" clId="{6DAB10EC-7A23-7E44-BF5E-3ECBF6C8FF80}" dt="2023-03-04T06:46:10.989" v="555" actId="2696"/>
        <pc:sldMkLst>
          <pc:docMk/>
          <pc:sldMk cId="920690457" sldId="284"/>
        </pc:sldMkLst>
      </pc:sldChg>
      <pc:sldChg chg="del">
        <pc:chgData name="Stephen Hanly" userId="558c383e-8944-47d9-865f-da93339391b3" providerId="ADAL" clId="{6DAB10EC-7A23-7E44-BF5E-3ECBF6C8FF80}" dt="2023-03-04T06:46:12.961" v="556" actId="2696"/>
        <pc:sldMkLst>
          <pc:docMk/>
          <pc:sldMk cId="3651973670" sldId="285"/>
        </pc:sldMkLst>
      </pc:sldChg>
      <pc:sldChg chg="del">
        <pc:chgData name="Stephen Hanly" userId="558c383e-8944-47d9-865f-da93339391b3" providerId="ADAL" clId="{6DAB10EC-7A23-7E44-BF5E-3ECBF6C8FF80}" dt="2023-03-04T06:46:15.360" v="557" actId="2696"/>
        <pc:sldMkLst>
          <pc:docMk/>
          <pc:sldMk cId="1443468355" sldId="286"/>
        </pc:sldMkLst>
      </pc:sldChg>
      <pc:sldChg chg="del">
        <pc:chgData name="Stephen Hanly" userId="558c383e-8944-47d9-865f-da93339391b3" providerId="ADAL" clId="{6DAB10EC-7A23-7E44-BF5E-3ECBF6C8FF80}" dt="2023-03-04T06:46:17.903" v="558" actId="2696"/>
        <pc:sldMkLst>
          <pc:docMk/>
          <pc:sldMk cId="1657769419" sldId="287"/>
        </pc:sldMkLst>
      </pc:sldChg>
      <pc:sldChg chg="modAnim">
        <pc:chgData name="Stephen Hanly" userId="558c383e-8944-47d9-865f-da93339391b3" providerId="ADAL" clId="{6DAB10EC-7A23-7E44-BF5E-3ECBF6C8FF80}" dt="2023-03-04T07:03:02.504" v="591"/>
        <pc:sldMkLst>
          <pc:docMk/>
          <pc:sldMk cId="2841218178" sldId="288"/>
        </pc:sldMkLst>
      </pc:sldChg>
      <pc:sldChg chg="modAnim">
        <pc:chgData name="Stephen Hanly" userId="558c383e-8944-47d9-865f-da93339391b3" providerId="ADAL" clId="{6DAB10EC-7A23-7E44-BF5E-3ECBF6C8FF80}" dt="2023-03-04T07:03:16.226" v="592"/>
        <pc:sldMkLst>
          <pc:docMk/>
          <pc:sldMk cId="2061036016" sldId="289"/>
        </pc:sldMkLst>
      </pc:sldChg>
      <pc:sldChg chg="modAnim">
        <pc:chgData name="Stephen Hanly" userId="558c383e-8944-47d9-865f-da93339391b3" providerId="ADAL" clId="{6DAB10EC-7A23-7E44-BF5E-3ECBF6C8FF80}" dt="2023-03-04T07:03:28.440" v="593"/>
        <pc:sldMkLst>
          <pc:docMk/>
          <pc:sldMk cId="3655982717" sldId="290"/>
        </pc:sldMkLst>
      </pc:sldChg>
      <pc:sldChg chg="del">
        <pc:chgData name="Stephen Hanly" userId="558c383e-8944-47d9-865f-da93339391b3" providerId="ADAL" clId="{6DAB10EC-7A23-7E44-BF5E-3ECBF6C8FF80}" dt="2023-03-04T06:49:19.383" v="576" actId="2696"/>
        <pc:sldMkLst>
          <pc:docMk/>
          <pc:sldMk cId="2270011063" sldId="291"/>
        </pc:sldMkLst>
      </pc:sldChg>
      <pc:sldChg chg="del">
        <pc:chgData name="Stephen Hanly" userId="558c383e-8944-47d9-865f-da93339391b3" providerId="ADAL" clId="{6DAB10EC-7A23-7E44-BF5E-3ECBF6C8FF80}" dt="2023-03-04T06:48:41.790" v="565" actId="2696"/>
        <pc:sldMkLst>
          <pc:docMk/>
          <pc:sldMk cId="3124864423" sldId="292"/>
        </pc:sldMkLst>
      </pc:sldChg>
      <pc:sldChg chg="del">
        <pc:chgData name="Stephen Hanly" userId="558c383e-8944-47d9-865f-da93339391b3" providerId="ADAL" clId="{6DAB10EC-7A23-7E44-BF5E-3ECBF6C8FF80}" dt="2023-03-04T06:49:07.937" v="566" actId="2696"/>
        <pc:sldMkLst>
          <pc:docMk/>
          <pc:sldMk cId="2499220861" sldId="293"/>
        </pc:sldMkLst>
      </pc:sldChg>
      <pc:sldChg chg="del">
        <pc:chgData name="Stephen Hanly" userId="558c383e-8944-47d9-865f-da93339391b3" providerId="ADAL" clId="{6DAB10EC-7A23-7E44-BF5E-3ECBF6C8FF80}" dt="2023-03-04T06:49:08.878" v="567" actId="2696"/>
        <pc:sldMkLst>
          <pc:docMk/>
          <pc:sldMk cId="2359253144" sldId="294"/>
        </pc:sldMkLst>
      </pc:sldChg>
      <pc:sldChg chg="del">
        <pc:chgData name="Stephen Hanly" userId="558c383e-8944-47d9-865f-da93339391b3" providerId="ADAL" clId="{6DAB10EC-7A23-7E44-BF5E-3ECBF6C8FF80}" dt="2023-03-04T06:49:09.954" v="568" actId="2696"/>
        <pc:sldMkLst>
          <pc:docMk/>
          <pc:sldMk cId="423831987" sldId="295"/>
        </pc:sldMkLst>
      </pc:sldChg>
      <pc:sldChg chg="del">
        <pc:chgData name="Stephen Hanly" userId="558c383e-8944-47d9-865f-da93339391b3" providerId="ADAL" clId="{6DAB10EC-7A23-7E44-BF5E-3ECBF6C8FF80}" dt="2023-03-04T06:49:10.842" v="569" actId="2696"/>
        <pc:sldMkLst>
          <pc:docMk/>
          <pc:sldMk cId="4098694750" sldId="296"/>
        </pc:sldMkLst>
      </pc:sldChg>
      <pc:sldChg chg="del">
        <pc:chgData name="Stephen Hanly" userId="558c383e-8944-47d9-865f-da93339391b3" providerId="ADAL" clId="{6DAB10EC-7A23-7E44-BF5E-3ECBF6C8FF80}" dt="2023-03-04T06:49:11.811" v="570" actId="2696"/>
        <pc:sldMkLst>
          <pc:docMk/>
          <pc:sldMk cId="149535569" sldId="297"/>
        </pc:sldMkLst>
      </pc:sldChg>
      <pc:sldChg chg="del">
        <pc:chgData name="Stephen Hanly" userId="558c383e-8944-47d9-865f-da93339391b3" providerId="ADAL" clId="{6DAB10EC-7A23-7E44-BF5E-3ECBF6C8FF80}" dt="2023-03-04T06:49:12.978" v="571" actId="2696"/>
        <pc:sldMkLst>
          <pc:docMk/>
          <pc:sldMk cId="1964627628" sldId="298"/>
        </pc:sldMkLst>
      </pc:sldChg>
      <pc:sldChg chg="del">
        <pc:chgData name="Stephen Hanly" userId="558c383e-8944-47d9-865f-da93339391b3" providerId="ADAL" clId="{6DAB10EC-7A23-7E44-BF5E-3ECBF6C8FF80}" dt="2023-03-04T06:49:14.378" v="572" actId="2696"/>
        <pc:sldMkLst>
          <pc:docMk/>
          <pc:sldMk cId="3167809054" sldId="299"/>
        </pc:sldMkLst>
      </pc:sldChg>
      <pc:sldChg chg="del">
        <pc:chgData name="Stephen Hanly" userId="558c383e-8944-47d9-865f-da93339391b3" providerId="ADAL" clId="{6DAB10EC-7A23-7E44-BF5E-3ECBF6C8FF80}" dt="2023-03-04T06:49:15.365" v="573" actId="2696"/>
        <pc:sldMkLst>
          <pc:docMk/>
          <pc:sldMk cId="3081146150" sldId="300"/>
        </pc:sldMkLst>
      </pc:sldChg>
      <pc:sldChg chg="del">
        <pc:chgData name="Stephen Hanly" userId="558c383e-8944-47d9-865f-da93339391b3" providerId="ADAL" clId="{6DAB10EC-7A23-7E44-BF5E-3ECBF6C8FF80}" dt="2023-03-04T06:49:16.278" v="574" actId="2696"/>
        <pc:sldMkLst>
          <pc:docMk/>
          <pc:sldMk cId="1010734968" sldId="301"/>
        </pc:sldMkLst>
      </pc:sldChg>
      <pc:sldChg chg="del">
        <pc:chgData name="Stephen Hanly" userId="558c383e-8944-47d9-865f-da93339391b3" providerId="ADAL" clId="{6DAB10EC-7A23-7E44-BF5E-3ECBF6C8FF80}" dt="2023-03-04T06:49:18.196" v="575" actId="2696"/>
        <pc:sldMkLst>
          <pc:docMk/>
          <pc:sldMk cId="3214459033" sldId="302"/>
        </pc:sldMkLst>
      </pc:sldChg>
      <pc:sldChg chg="addSp delSp modSp new mod modAnim">
        <pc:chgData name="Stephen Hanly" userId="558c383e-8944-47d9-865f-da93339391b3" providerId="ADAL" clId="{6DAB10EC-7A23-7E44-BF5E-3ECBF6C8FF80}" dt="2023-03-05T05:42:32.588" v="634"/>
        <pc:sldMkLst>
          <pc:docMk/>
          <pc:sldMk cId="1087609207" sldId="303"/>
        </pc:sldMkLst>
        <pc:spChg chg="mod">
          <ac:chgData name="Stephen Hanly" userId="558c383e-8944-47d9-865f-da93339391b3" providerId="ADAL" clId="{6DAB10EC-7A23-7E44-BF5E-3ECBF6C8FF80}" dt="2023-03-04T06:46:38.594" v="559" actId="207"/>
          <ac:spMkLst>
            <pc:docMk/>
            <pc:sldMk cId="1087609207" sldId="303"/>
            <ac:spMk id="2" creationId="{1E3094C1-B0BC-9E8A-BED0-9B3F68E39799}"/>
          </ac:spMkLst>
        </pc:spChg>
        <pc:spChg chg="del">
          <ac:chgData name="Stephen Hanly" userId="558c383e-8944-47d9-865f-da93339391b3" providerId="ADAL" clId="{6DAB10EC-7A23-7E44-BF5E-3ECBF6C8FF80}" dt="2023-03-04T05:28:11.540" v="49" actId="478"/>
          <ac:spMkLst>
            <pc:docMk/>
            <pc:sldMk cId="1087609207" sldId="303"/>
            <ac:spMk id="3" creationId="{F1C27E63-F800-3C89-1856-95836FBE8C29}"/>
          </ac:spMkLst>
        </pc:spChg>
        <pc:picChg chg="add mod">
          <ac:chgData name="Stephen Hanly" userId="558c383e-8944-47d9-865f-da93339391b3" providerId="ADAL" clId="{6DAB10EC-7A23-7E44-BF5E-3ECBF6C8FF80}" dt="2023-03-04T05:32:05.134" v="62" actId="1076"/>
          <ac:picMkLst>
            <pc:docMk/>
            <pc:sldMk cId="1087609207" sldId="303"/>
            <ac:picMk id="5" creationId="{06EEBF3A-487E-1142-56D5-9C28E7B12B63}"/>
          </ac:picMkLst>
        </pc:picChg>
        <pc:picChg chg="add mod">
          <ac:chgData name="Stephen Hanly" userId="558c383e-8944-47d9-865f-da93339391b3" providerId="ADAL" clId="{6DAB10EC-7A23-7E44-BF5E-3ECBF6C8FF80}" dt="2023-03-04T05:32:07.568" v="63" actId="1076"/>
          <ac:picMkLst>
            <pc:docMk/>
            <pc:sldMk cId="1087609207" sldId="303"/>
            <ac:picMk id="7" creationId="{E97D0AF5-F7FC-5E61-EFB7-A04BEDF9EC2C}"/>
          </ac:picMkLst>
        </pc:picChg>
        <pc:picChg chg="add mod">
          <ac:chgData name="Stephen Hanly" userId="558c383e-8944-47d9-865f-da93339391b3" providerId="ADAL" clId="{6DAB10EC-7A23-7E44-BF5E-3ECBF6C8FF80}" dt="2023-03-04T07:19:54.267" v="598" actId="1076"/>
          <ac:picMkLst>
            <pc:docMk/>
            <pc:sldMk cId="1087609207" sldId="303"/>
            <ac:picMk id="11" creationId="{C540EC21-0B7F-1868-5C9D-A7E259ACF177}"/>
          </ac:picMkLst>
        </pc:picChg>
        <pc:picChg chg="add mod">
          <ac:chgData name="Stephen Hanly" userId="558c383e-8944-47d9-865f-da93339391b3" providerId="ADAL" clId="{6DAB10EC-7A23-7E44-BF5E-3ECBF6C8FF80}" dt="2023-03-04T07:25:32.417" v="600" actId="1076"/>
          <ac:picMkLst>
            <pc:docMk/>
            <pc:sldMk cId="1087609207" sldId="303"/>
            <ac:picMk id="12" creationId="{4A218DC5-C4D0-EA4F-01FC-18C681D3D1A2}"/>
          </ac:picMkLst>
        </pc:picChg>
        <pc:cxnChg chg="add mod">
          <ac:chgData name="Stephen Hanly" userId="558c383e-8944-47d9-865f-da93339391b3" providerId="ADAL" clId="{6DAB10EC-7A23-7E44-BF5E-3ECBF6C8FF80}" dt="2023-03-04T05:34:54.356" v="72" actId="692"/>
          <ac:cxnSpMkLst>
            <pc:docMk/>
            <pc:sldMk cId="1087609207" sldId="303"/>
            <ac:cxnSpMk id="9" creationId="{B2F5ABCC-3610-1BD3-A398-7DC5B173DA47}"/>
          </ac:cxnSpMkLst>
        </pc:cxnChg>
      </pc:sldChg>
      <pc:sldChg chg="addSp delSp modSp new mod modAnim">
        <pc:chgData name="Stephen Hanly" userId="558c383e-8944-47d9-865f-da93339391b3" providerId="ADAL" clId="{6DAB10EC-7A23-7E44-BF5E-3ECBF6C8FF80}" dt="2023-03-04T07:34:29.043" v="607"/>
        <pc:sldMkLst>
          <pc:docMk/>
          <pc:sldMk cId="501496286" sldId="304"/>
        </pc:sldMkLst>
        <pc:spChg chg="del">
          <ac:chgData name="Stephen Hanly" userId="558c383e-8944-47d9-865f-da93339391b3" providerId="ADAL" clId="{6DAB10EC-7A23-7E44-BF5E-3ECBF6C8FF80}" dt="2023-03-04T05:32:16.847" v="64" actId="478"/>
          <ac:spMkLst>
            <pc:docMk/>
            <pc:sldMk cId="501496286" sldId="304"/>
            <ac:spMk id="2" creationId="{D1EB1D2B-4A6C-EE6A-24A8-14736727DFB0}"/>
          </ac:spMkLst>
        </pc:spChg>
        <pc:spChg chg="del">
          <ac:chgData name="Stephen Hanly" userId="558c383e-8944-47d9-865f-da93339391b3" providerId="ADAL" clId="{6DAB10EC-7A23-7E44-BF5E-3ECBF6C8FF80}" dt="2023-03-04T05:32:20.057" v="65" actId="478"/>
          <ac:spMkLst>
            <pc:docMk/>
            <pc:sldMk cId="501496286" sldId="304"/>
            <ac:spMk id="3" creationId="{8CD4AF6A-E8A3-E872-265A-7F9293942E65}"/>
          </ac:spMkLst>
        </pc:spChg>
        <pc:picChg chg="add mod">
          <ac:chgData name="Stephen Hanly" userId="558c383e-8944-47d9-865f-da93339391b3" providerId="ADAL" clId="{6DAB10EC-7A23-7E44-BF5E-3ECBF6C8FF80}" dt="2023-03-04T05:34:14.247" v="69" actId="1076"/>
          <ac:picMkLst>
            <pc:docMk/>
            <pc:sldMk cId="501496286" sldId="304"/>
            <ac:picMk id="5" creationId="{72067E48-E969-F735-8712-D3F030240F3D}"/>
          </ac:picMkLst>
        </pc:picChg>
        <pc:picChg chg="add mod">
          <ac:chgData name="Stephen Hanly" userId="558c383e-8944-47d9-865f-da93339391b3" providerId="ADAL" clId="{6DAB10EC-7A23-7E44-BF5E-3ECBF6C8FF80}" dt="2023-03-04T05:36:26.531" v="79" actId="1076"/>
          <ac:picMkLst>
            <pc:docMk/>
            <pc:sldMk cId="501496286" sldId="304"/>
            <ac:picMk id="9" creationId="{8F72FEC0-A7BB-2402-EEF3-446640D2E3A9}"/>
          </ac:picMkLst>
        </pc:picChg>
        <pc:picChg chg="add del mod">
          <ac:chgData name="Stephen Hanly" userId="558c383e-8944-47d9-865f-da93339391b3" providerId="ADAL" clId="{6DAB10EC-7A23-7E44-BF5E-3ECBF6C8FF80}" dt="2023-03-04T05:37:53.782" v="84" actId="478"/>
          <ac:picMkLst>
            <pc:docMk/>
            <pc:sldMk cId="501496286" sldId="304"/>
            <ac:picMk id="11" creationId="{D1171722-70AB-71C2-164E-04CB1B2728F6}"/>
          </ac:picMkLst>
        </pc:picChg>
        <pc:picChg chg="add mod">
          <ac:chgData name="Stephen Hanly" userId="558c383e-8944-47d9-865f-da93339391b3" providerId="ADAL" clId="{6DAB10EC-7A23-7E44-BF5E-3ECBF6C8FF80}" dt="2023-03-04T07:32:57.967" v="603" actId="1076"/>
          <ac:picMkLst>
            <pc:docMk/>
            <pc:sldMk cId="501496286" sldId="304"/>
            <ac:picMk id="12" creationId="{DF188F02-3C7B-3FFA-5868-ED9187792E80}"/>
          </ac:picMkLst>
        </pc:picChg>
        <pc:picChg chg="add mod">
          <ac:chgData name="Stephen Hanly" userId="558c383e-8944-47d9-865f-da93339391b3" providerId="ADAL" clId="{6DAB10EC-7A23-7E44-BF5E-3ECBF6C8FF80}" dt="2023-03-04T07:34:14.361" v="605" actId="1076"/>
          <ac:picMkLst>
            <pc:docMk/>
            <pc:sldMk cId="501496286" sldId="304"/>
            <ac:picMk id="13" creationId="{72DB3035-AED5-AFFF-84BE-BA6274C80C93}"/>
          </ac:picMkLst>
        </pc:picChg>
        <pc:cxnChg chg="add mod">
          <ac:chgData name="Stephen Hanly" userId="558c383e-8944-47d9-865f-da93339391b3" providerId="ADAL" clId="{6DAB10EC-7A23-7E44-BF5E-3ECBF6C8FF80}" dt="2023-03-04T05:35:20.662" v="75" actId="14100"/>
          <ac:cxnSpMkLst>
            <pc:docMk/>
            <pc:sldMk cId="501496286" sldId="304"/>
            <ac:cxnSpMk id="6" creationId="{F7093554-FD72-E26D-5C81-7F3F6C8C72AC}"/>
          </ac:cxnSpMkLst>
        </pc:cxnChg>
      </pc:sldChg>
      <pc:sldChg chg="addSp delSp modSp new mod modAnim">
        <pc:chgData name="Stephen Hanly" userId="558c383e-8944-47d9-865f-da93339391b3" providerId="ADAL" clId="{6DAB10EC-7A23-7E44-BF5E-3ECBF6C8FF80}" dt="2023-03-04T07:42:45.424" v="613"/>
        <pc:sldMkLst>
          <pc:docMk/>
          <pc:sldMk cId="3826704197" sldId="305"/>
        </pc:sldMkLst>
        <pc:spChg chg="del">
          <ac:chgData name="Stephen Hanly" userId="558c383e-8944-47d9-865f-da93339391b3" providerId="ADAL" clId="{6DAB10EC-7A23-7E44-BF5E-3ECBF6C8FF80}" dt="2023-03-04T05:38:23.760" v="86" actId="478"/>
          <ac:spMkLst>
            <pc:docMk/>
            <pc:sldMk cId="3826704197" sldId="305"/>
            <ac:spMk id="2" creationId="{D62DAF76-1052-2491-3647-423535ECCF16}"/>
          </ac:spMkLst>
        </pc:spChg>
        <pc:spChg chg="del">
          <ac:chgData name="Stephen Hanly" userId="558c383e-8944-47d9-865f-da93339391b3" providerId="ADAL" clId="{6DAB10EC-7A23-7E44-BF5E-3ECBF6C8FF80}" dt="2023-03-04T05:38:27.124" v="87" actId="478"/>
          <ac:spMkLst>
            <pc:docMk/>
            <pc:sldMk cId="3826704197" sldId="305"/>
            <ac:spMk id="3" creationId="{81989DD7-693D-ED64-8F2D-9E6AB8011F5B}"/>
          </ac:spMkLst>
        </pc:spChg>
        <pc:picChg chg="add mod">
          <ac:chgData name="Stephen Hanly" userId="558c383e-8944-47d9-865f-da93339391b3" providerId="ADAL" clId="{6DAB10EC-7A23-7E44-BF5E-3ECBF6C8FF80}" dt="2023-03-04T05:39:02.428" v="94" actId="1076"/>
          <ac:picMkLst>
            <pc:docMk/>
            <pc:sldMk cId="3826704197" sldId="305"/>
            <ac:picMk id="8" creationId="{6955C080-86C5-9E23-E0B6-B1CA9F498CE1}"/>
          </ac:picMkLst>
        </pc:picChg>
        <pc:picChg chg="add mod">
          <ac:chgData name="Stephen Hanly" userId="558c383e-8944-47d9-865f-da93339391b3" providerId="ADAL" clId="{6DAB10EC-7A23-7E44-BF5E-3ECBF6C8FF80}" dt="2023-03-04T05:40:20.289" v="98" actId="1076"/>
          <ac:picMkLst>
            <pc:docMk/>
            <pc:sldMk cId="3826704197" sldId="305"/>
            <ac:picMk id="10" creationId="{F5F2D8F7-95EE-90D5-8C17-A0F7BD85EE33}"/>
          </ac:picMkLst>
        </pc:picChg>
        <pc:picChg chg="add mod">
          <ac:chgData name="Stephen Hanly" userId="558c383e-8944-47d9-865f-da93339391b3" providerId="ADAL" clId="{6DAB10EC-7A23-7E44-BF5E-3ECBF6C8FF80}" dt="2023-03-04T05:41:14.780" v="102" actId="1076"/>
          <ac:picMkLst>
            <pc:docMk/>
            <pc:sldMk cId="3826704197" sldId="305"/>
            <ac:picMk id="12" creationId="{55A229A8-0A0D-0965-4FD5-6732976B18F2}"/>
          </ac:picMkLst>
        </pc:picChg>
        <pc:picChg chg="add mod">
          <ac:chgData name="Stephen Hanly" userId="558c383e-8944-47d9-865f-da93339391b3" providerId="ADAL" clId="{6DAB10EC-7A23-7E44-BF5E-3ECBF6C8FF80}" dt="2023-03-04T07:39:16.338" v="609" actId="1076"/>
          <ac:picMkLst>
            <pc:docMk/>
            <pc:sldMk cId="3826704197" sldId="305"/>
            <ac:picMk id="13" creationId="{E0CB6640-4B3D-250F-63CF-4620929E39CB}"/>
          </ac:picMkLst>
        </pc:picChg>
        <pc:picChg chg="add mod">
          <ac:chgData name="Stephen Hanly" userId="558c383e-8944-47d9-865f-da93339391b3" providerId="ADAL" clId="{6DAB10EC-7A23-7E44-BF5E-3ECBF6C8FF80}" dt="2023-03-04T07:42:37.210" v="612" actId="1076"/>
          <ac:picMkLst>
            <pc:docMk/>
            <pc:sldMk cId="3826704197" sldId="305"/>
            <ac:picMk id="14" creationId="{C1D45274-373A-EA04-45A2-B7351978CBAD}"/>
          </ac:picMkLst>
        </pc:picChg>
        <pc:cxnChg chg="add mod">
          <ac:chgData name="Stephen Hanly" userId="558c383e-8944-47d9-865f-da93339391b3" providerId="ADAL" clId="{6DAB10EC-7A23-7E44-BF5E-3ECBF6C8FF80}" dt="2023-03-04T05:38:49.310" v="90" actId="14100"/>
          <ac:cxnSpMkLst>
            <pc:docMk/>
            <pc:sldMk cId="3826704197" sldId="305"/>
            <ac:cxnSpMk id="4" creationId="{B7B24542-92C7-7213-C356-3B26CE3A45E5}"/>
          </ac:cxnSpMkLst>
        </pc:cxnChg>
      </pc:sldChg>
      <pc:sldChg chg="addSp delSp modSp new mod modAnim">
        <pc:chgData name="Stephen Hanly" userId="558c383e-8944-47d9-865f-da93339391b3" providerId="ADAL" clId="{6DAB10EC-7A23-7E44-BF5E-3ECBF6C8FF80}" dt="2023-03-04T07:44:05.741" v="616"/>
        <pc:sldMkLst>
          <pc:docMk/>
          <pc:sldMk cId="3660127902" sldId="306"/>
        </pc:sldMkLst>
        <pc:spChg chg="del">
          <ac:chgData name="Stephen Hanly" userId="558c383e-8944-47d9-865f-da93339391b3" providerId="ADAL" clId="{6DAB10EC-7A23-7E44-BF5E-3ECBF6C8FF80}" dt="2023-03-04T05:41:31.417" v="104" actId="478"/>
          <ac:spMkLst>
            <pc:docMk/>
            <pc:sldMk cId="3660127902" sldId="306"/>
            <ac:spMk id="2" creationId="{CB506BB9-0231-8F2E-B413-C7E2B60063F3}"/>
          </ac:spMkLst>
        </pc:spChg>
        <pc:spChg chg="del">
          <ac:chgData name="Stephen Hanly" userId="558c383e-8944-47d9-865f-da93339391b3" providerId="ADAL" clId="{6DAB10EC-7A23-7E44-BF5E-3ECBF6C8FF80}" dt="2023-03-04T05:41:33.851" v="105" actId="478"/>
          <ac:spMkLst>
            <pc:docMk/>
            <pc:sldMk cId="3660127902" sldId="306"/>
            <ac:spMk id="3" creationId="{B2F1E585-8286-1CAC-F3B8-BAB4C987C8E5}"/>
          </ac:spMkLst>
        </pc:spChg>
        <pc:picChg chg="add mod">
          <ac:chgData name="Stephen Hanly" userId="558c383e-8944-47d9-865f-da93339391b3" providerId="ADAL" clId="{6DAB10EC-7A23-7E44-BF5E-3ECBF6C8FF80}" dt="2023-03-04T05:45:25.213" v="115" actId="1076"/>
          <ac:picMkLst>
            <pc:docMk/>
            <pc:sldMk cId="3660127902" sldId="306"/>
            <ac:picMk id="7" creationId="{04731423-5D8C-68F2-3BD5-A7AE870DA19E}"/>
          </ac:picMkLst>
        </pc:picChg>
        <pc:picChg chg="add mod">
          <ac:chgData name="Stephen Hanly" userId="558c383e-8944-47d9-865f-da93339391b3" providerId="ADAL" clId="{6DAB10EC-7A23-7E44-BF5E-3ECBF6C8FF80}" dt="2023-03-04T07:43:59.061" v="615" actId="1076"/>
          <ac:picMkLst>
            <pc:docMk/>
            <pc:sldMk cId="3660127902" sldId="306"/>
            <ac:picMk id="8" creationId="{363BD62B-EC48-AD45-1D42-07D5EC0C5E20}"/>
          </ac:picMkLst>
        </pc:picChg>
        <pc:cxnChg chg="add mod">
          <ac:chgData name="Stephen Hanly" userId="558c383e-8944-47d9-865f-da93339391b3" providerId="ADAL" clId="{6DAB10EC-7A23-7E44-BF5E-3ECBF6C8FF80}" dt="2023-03-04T05:41:42.848" v="106"/>
          <ac:cxnSpMkLst>
            <pc:docMk/>
            <pc:sldMk cId="3660127902" sldId="306"/>
            <ac:cxnSpMk id="4" creationId="{FA62EC0D-7D67-F23D-B3B5-A7451F635062}"/>
          </ac:cxnSpMkLst>
        </pc:cxnChg>
        <pc:cxnChg chg="add del mod">
          <ac:chgData name="Stephen Hanly" userId="558c383e-8944-47d9-865f-da93339391b3" providerId="ADAL" clId="{6DAB10EC-7A23-7E44-BF5E-3ECBF6C8FF80}" dt="2023-03-04T05:43:21.692" v="108"/>
          <ac:cxnSpMkLst>
            <pc:docMk/>
            <pc:sldMk cId="3660127902" sldId="306"/>
            <ac:cxnSpMk id="5" creationId="{33509C79-264C-6A72-DB0D-C1376AB7881F}"/>
          </ac:cxnSpMkLst>
        </pc:cxnChg>
      </pc:sldChg>
      <pc:sldChg chg="addSp delSp modSp new mod modAnim">
        <pc:chgData name="Stephen Hanly" userId="558c383e-8944-47d9-865f-da93339391b3" providerId="ADAL" clId="{6DAB10EC-7A23-7E44-BF5E-3ECBF6C8FF80}" dt="2023-03-04T07:46:57.242" v="619"/>
        <pc:sldMkLst>
          <pc:docMk/>
          <pc:sldMk cId="904187187" sldId="307"/>
        </pc:sldMkLst>
        <pc:spChg chg="mod">
          <ac:chgData name="Stephen Hanly" userId="558c383e-8944-47d9-865f-da93339391b3" providerId="ADAL" clId="{6DAB10EC-7A23-7E44-BF5E-3ECBF6C8FF80}" dt="2023-03-04T06:46:47.479" v="560" actId="207"/>
          <ac:spMkLst>
            <pc:docMk/>
            <pc:sldMk cId="904187187" sldId="307"/>
            <ac:spMk id="2" creationId="{7B8A8B70-5A68-A36D-3C55-1CD84224BE63}"/>
          </ac:spMkLst>
        </pc:spChg>
        <pc:spChg chg="del">
          <ac:chgData name="Stephen Hanly" userId="558c383e-8944-47d9-865f-da93339391b3" providerId="ADAL" clId="{6DAB10EC-7A23-7E44-BF5E-3ECBF6C8FF80}" dt="2023-03-04T05:47:45.056" v="187" actId="478"/>
          <ac:spMkLst>
            <pc:docMk/>
            <pc:sldMk cId="904187187" sldId="307"/>
            <ac:spMk id="3" creationId="{24F4216B-E24D-857D-07D8-E5195D4B03B1}"/>
          </ac:spMkLst>
        </pc:spChg>
        <pc:picChg chg="add mod">
          <ac:chgData name="Stephen Hanly" userId="558c383e-8944-47d9-865f-da93339391b3" providerId="ADAL" clId="{6DAB10EC-7A23-7E44-BF5E-3ECBF6C8FF80}" dt="2023-03-04T05:51:21.901" v="202" actId="1076"/>
          <ac:picMkLst>
            <pc:docMk/>
            <pc:sldMk cId="904187187" sldId="307"/>
            <ac:picMk id="5" creationId="{12B27C1E-56D1-D890-648E-163EEE933F26}"/>
          </ac:picMkLst>
        </pc:picChg>
        <pc:picChg chg="add mod">
          <ac:chgData name="Stephen Hanly" userId="558c383e-8944-47d9-865f-da93339391b3" providerId="ADAL" clId="{6DAB10EC-7A23-7E44-BF5E-3ECBF6C8FF80}" dt="2023-03-04T05:51:28.985" v="203" actId="1076"/>
          <ac:picMkLst>
            <pc:docMk/>
            <pc:sldMk cId="904187187" sldId="307"/>
            <ac:picMk id="7" creationId="{9991A698-7F6F-9F4E-EA31-8BCCE089AF5D}"/>
          </ac:picMkLst>
        </pc:picChg>
        <pc:picChg chg="add mod">
          <ac:chgData name="Stephen Hanly" userId="558c383e-8944-47d9-865f-da93339391b3" providerId="ADAL" clId="{6DAB10EC-7A23-7E44-BF5E-3ECBF6C8FF80}" dt="2023-03-04T05:53:08.603" v="211" actId="1076"/>
          <ac:picMkLst>
            <pc:docMk/>
            <pc:sldMk cId="904187187" sldId="307"/>
            <ac:picMk id="12" creationId="{B1EE2DF4-9262-1045-96FF-EB0B2A84651B}"/>
          </ac:picMkLst>
        </pc:picChg>
        <pc:picChg chg="add mod">
          <ac:chgData name="Stephen Hanly" userId="558c383e-8944-47d9-865f-da93339391b3" providerId="ADAL" clId="{6DAB10EC-7A23-7E44-BF5E-3ECBF6C8FF80}" dt="2023-03-04T07:46:50.806" v="618" actId="1076"/>
          <ac:picMkLst>
            <pc:docMk/>
            <pc:sldMk cId="904187187" sldId="307"/>
            <ac:picMk id="14" creationId="{B1B251F5-505C-B979-5D15-B63A720711D6}"/>
          </ac:picMkLst>
        </pc:picChg>
        <pc:cxnChg chg="add mod">
          <ac:chgData name="Stephen Hanly" userId="558c383e-8944-47d9-865f-da93339391b3" providerId="ADAL" clId="{6DAB10EC-7A23-7E44-BF5E-3ECBF6C8FF80}" dt="2023-03-04T06:09:23.082" v="224" actId="14100"/>
          <ac:cxnSpMkLst>
            <pc:docMk/>
            <pc:sldMk cId="904187187" sldId="307"/>
            <ac:cxnSpMk id="8" creationId="{8A6357B5-8C5D-3948-57CB-11F73AF9C49F}"/>
          </ac:cxnSpMkLst>
        </pc:cxnChg>
      </pc:sldChg>
      <pc:sldChg chg="addSp delSp modSp new mod">
        <pc:chgData name="Stephen Hanly" userId="558c383e-8944-47d9-865f-da93339391b3" providerId="ADAL" clId="{6DAB10EC-7A23-7E44-BF5E-3ECBF6C8FF80}" dt="2023-03-04T06:11:48.858" v="234" actId="1076"/>
        <pc:sldMkLst>
          <pc:docMk/>
          <pc:sldMk cId="2114822512" sldId="308"/>
        </pc:sldMkLst>
        <pc:spChg chg="del">
          <ac:chgData name="Stephen Hanly" userId="558c383e-8944-47d9-865f-da93339391b3" providerId="ADAL" clId="{6DAB10EC-7A23-7E44-BF5E-3ECBF6C8FF80}" dt="2023-03-04T05:53:25.173" v="213" actId="478"/>
          <ac:spMkLst>
            <pc:docMk/>
            <pc:sldMk cId="2114822512" sldId="308"/>
            <ac:spMk id="2" creationId="{AFC43DCD-F8F6-9B0E-204D-334BEDD6B466}"/>
          </ac:spMkLst>
        </pc:spChg>
        <pc:spChg chg="del">
          <ac:chgData name="Stephen Hanly" userId="558c383e-8944-47d9-865f-da93339391b3" providerId="ADAL" clId="{6DAB10EC-7A23-7E44-BF5E-3ECBF6C8FF80}" dt="2023-03-04T05:53:27.861" v="214" actId="478"/>
          <ac:spMkLst>
            <pc:docMk/>
            <pc:sldMk cId="2114822512" sldId="308"/>
            <ac:spMk id="3" creationId="{BEB6CD5E-D240-3F03-C54C-916D8BFA8D05}"/>
          </ac:spMkLst>
        </pc:spChg>
        <pc:picChg chg="add mod">
          <ac:chgData name="Stephen Hanly" userId="558c383e-8944-47d9-865f-da93339391b3" providerId="ADAL" clId="{6DAB10EC-7A23-7E44-BF5E-3ECBF6C8FF80}" dt="2023-03-04T06:07:51.161" v="219" actId="1076"/>
          <ac:picMkLst>
            <pc:docMk/>
            <pc:sldMk cId="2114822512" sldId="308"/>
            <ac:picMk id="5" creationId="{952DD63A-4957-12DF-AAF7-BFAD32EC213D}"/>
          </ac:picMkLst>
        </pc:picChg>
        <pc:picChg chg="add mod">
          <ac:chgData name="Stephen Hanly" userId="558c383e-8944-47d9-865f-da93339391b3" providerId="ADAL" clId="{6DAB10EC-7A23-7E44-BF5E-3ECBF6C8FF80}" dt="2023-03-04T06:08:58.224" v="223" actId="1076"/>
          <ac:picMkLst>
            <pc:docMk/>
            <pc:sldMk cId="2114822512" sldId="308"/>
            <ac:picMk id="7" creationId="{A07F17D8-BBB7-581D-36DE-4F2F216C2E80}"/>
          </ac:picMkLst>
        </pc:picChg>
        <pc:picChg chg="add mod">
          <ac:chgData name="Stephen Hanly" userId="558c383e-8944-47d9-865f-da93339391b3" providerId="ADAL" clId="{6DAB10EC-7A23-7E44-BF5E-3ECBF6C8FF80}" dt="2023-03-04T06:10:39.044" v="230" actId="1076"/>
          <ac:picMkLst>
            <pc:docMk/>
            <pc:sldMk cId="2114822512" sldId="308"/>
            <ac:picMk id="10" creationId="{CBC6C3E2-F7F1-5FC9-2B4E-16DF2D1AD573}"/>
          </ac:picMkLst>
        </pc:picChg>
        <pc:picChg chg="add mod">
          <ac:chgData name="Stephen Hanly" userId="558c383e-8944-47d9-865f-da93339391b3" providerId="ADAL" clId="{6DAB10EC-7A23-7E44-BF5E-3ECBF6C8FF80}" dt="2023-03-04T06:11:48.858" v="234" actId="1076"/>
          <ac:picMkLst>
            <pc:docMk/>
            <pc:sldMk cId="2114822512" sldId="308"/>
            <ac:picMk id="12" creationId="{7ABE3460-F310-A873-21DC-C168454AED76}"/>
          </ac:picMkLst>
        </pc:picChg>
        <pc:cxnChg chg="add mod">
          <ac:chgData name="Stephen Hanly" userId="558c383e-8944-47d9-865f-da93339391b3" providerId="ADAL" clId="{6DAB10EC-7A23-7E44-BF5E-3ECBF6C8FF80}" dt="2023-03-04T06:09:31.818" v="225"/>
          <ac:cxnSpMkLst>
            <pc:docMk/>
            <pc:sldMk cId="2114822512" sldId="308"/>
            <ac:cxnSpMk id="8" creationId="{B935E778-B8B8-640D-7ECE-DDEA1236DEC8}"/>
          </ac:cxnSpMkLst>
        </pc:cxnChg>
      </pc:sldChg>
      <pc:sldChg chg="addSp delSp modSp new mod">
        <pc:chgData name="Stephen Hanly" userId="558c383e-8944-47d9-865f-da93339391b3" providerId="ADAL" clId="{6DAB10EC-7A23-7E44-BF5E-3ECBF6C8FF80}" dt="2023-03-04T06:13:38.880" v="242" actId="1076"/>
        <pc:sldMkLst>
          <pc:docMk/>
          <pc:sldMk cId="1944533404" sldId="309"/>
        </pc:sldMkLst>
        <pc:spChg chg="del">
          <ac:chgData name="Stephen Hanly" userId="558c383e-8944-47d9-865f-da93339391b3" providerId="ADAL" clId="{6DAB10EC-7A23-7E44-BF5E-3ECBF6C8FF80}" dt="2023-03-04T06:12:18.598" v="236" actId="478"/>
          <ac:spMkLst>
            <pc:docMk/>
            <pc:sldMk cId="1944533404" sldId="309"/>
            <ac:spMk id="2" creationId="{75A3FF95-1EB8-9011-DBE6-AAFB65CD4007}"/>
          </ac:spMkLst>
        </pc:spChg>
        <pc:spChg chg="del">
          <ac:chgData name="Stephen Hanly" userId="558c383e-8944-47d9-865f-da93339391b3" providerId="ADAL" clId="{6DAB10EC-7A23-7E44-BF5E-3ECBF6C8FF80}" dt="2023-03-04T06:12:21.297" v="237" actId="478"/>
          <ac:spMkLst>
            <pc:docMk/>
            <pc:sldMk cId="1944533404" sldId="309"/>
            <ac:spMk id="3" creationId="{4C592F69-F57A-23AA-7888-43C92EE9782F}"/>
          </ac:spMkLst>
        </pc:spChg>
        <pc:picChg chg="add mod">
          <ac:chgData name="Stephen Hanly" userId="558c383e-8944-47d9-865f-da93339391b3" providerId="ADAL" clId="{6DAB10EC-7A23-7E44-BF5E-3ECBF6C8FF80}" dt="2023-03-04T06:13:38.880" v="242" actId="1076"/>
          <ac:picMkLst>
            <pc:docMk/>
            <pc:sldMk cId="1944533404" sldId="309"/>
            <ac:picMk id="6" creationId="{AD9E4C9D-DAF0-37F8-0AC0-DE9B66B1E80F}"/>
          </ac:picMkLst>
        </pc:picChg>
        <pc:cxnChg chg="add mod">
          <ac:chgData name="Stephen Hanly" userId="558c383e-8944-47d9-865f-da93339391b3" providerId="ADAL" clId="{6DAB10EC-7A23-7E44-BF5E-3ECBF6C8FF80}" dt="2023-03-04T06:12:30.815" v="238"/>
          <ac:cxnSpMkLst>
            <pc:docMk/>
            <pc:sldMk cId="1944533404" sldId="309"/>
            <ac:cxnSpMk id="4" creationId="{F39B8DE3-A7A9-7E3C-5E88-BFFC5124378A}"/>
          </ac:cxnSpMkLst>
        </pc:cxnChg>
      </pc:sldChg>
      <pc:sldChg chg="addSp delSp modSp new mod">
        <pc:chgData name="Stephen Hanly" userId="558c383e-8944-47d9-865f-da93339391b3" providerId="ADAL" clId="{6DAB10EC-7A23-7E44-BF5E-3ECBF6C8FF80}" dt="2023-03-05T05:21:46.717" v="627" actId="14100"/>
        <pc:sldMkLst>
          <pc:docMk/>
          <pc:sldMk cId="3808210072" sldId="310"/>
        </pc:sldMkLst>
        <pc:spChg chg="del">
          <ac:chgData name="Stephen Hanly" userId="558c383e-8944-47d9-865f-da93339391b3" providerId="ADAL" clId="{6DAB10EC-7A23-7E44-BF5E-3ECBF6C8FF80}" dt="2023-03-04T06:14:22.434" v="244" actId="478"/>
          <ac:spMkLst>
            <pc:docMk/>
            <pc:sldMk cId="3808210072" sldId="310"/>
            <ac:spMk id="2" creationId="{645778AA-5C1A-D91E-ADDA-F414DF552568}"/>
          </ac:spMkLst>
        </pc:spChg>
        <pc:spChg chg="del">
          <ac:chgData name="Stephen Hanly" userId="558c383e-8944-47d9-865f-da93339391b3" providerId="ADAL" clId="{6DAB10EC-7A23-7E44-BF5E-3ECBF6C8FF80}" dt="2023-03-04T06:14:25.106" v="245" actId="478"/>
          <ac:spMkLst>
            <pc:docMk/>
            <pc:sldMk cId="3808210072" sldId="310"/>
            <ac:spMk id="3" creationId="{793425FC-CBB5-551F-EC70-863DA042E8B4}"/>
          </ac:spMkLst>
        </pc:spChg>
        <pc:picChg chg="add mod">
          <ac:chgData name="Stephen Hanly" userId="558c383e-8944-47d9-865f-da93339391b3" providerId="ADAL" clId="{6DAB10EC-7A23-7E44-BF5E-3ECBF6C8FF80}" dt="2023-03-05T05:21:46.717" v="627" actId="14100"/>
          <ac:picMkLst>
            <pc:docMk/>
            <pc:sldMk cId="3808210072" sldId="310"/>
            <ac:picMk id="5" creationId="{8246A8C5-0348-0373-AE47-EA860C1AD62C}"/>
          </ac:picMkLst>
        </pc:picChg>
        <pc:picChg chg="add mod">
          <ac:chgData name="Stephen Hanly" userId="558c383e-8944-47d9-865f-da93339391b3" providerId="ADAL" clId="{6DAB10EC-7A23-7E44-BF5E-3ECBF6C8FF80}" dt="2023-03-04T06:24:57.806" v="337" actId="1076"/>
          <ac:picMkLst>
            <pc:docMk/>
            <pc:sldMk cId="3808210072" sldId="310"/>
            <ac:picMk id="6" creationId="{70B1DC53-B21F-3C3B-9699-E732A2A0DAD0}"/>
          </ac:picMkLst>
        </pc:picChg>
        <pc:picChg chg="add del mod">
          <ac:chgData name="Stephen Hanly" userId="558c383e-8944-47d9-865f-da93339391b3" providerId="ADAL" clId="{6DAB10EC-7A23-7E44-BF5E-3ECBF6C8FF80}" dt="2023-03-04T06:17:31.088" v="256" actId="478"/>
          <ac:picMkLst>
            <pc:docMk/>
            <pc:sldMk cId="3808210072" sldId="310"/>
            <ac:picMk id="8" creationId="{92D96F6C-DB3E-1C45-4060-4FECF67FBE74}"/>
          </ac:picMkLst>
        </pc:picChg>
        <pc:picChg chg="add del mod">
          <ac:chgData name="Stephen Hanly" userId="558c383e-8944-47d9-865f-da93339391b3" providerId="ADAL" clId="{6DAB10EC-7A23-7E44-BF5E-3ECBF6C8FF80}" dt="2023-03-05T05:21:27.135" v="622" actId="478"/>
          <ac:picMkLst>
            <pc:docMk/>
            <pc:sldMk cId="3808210072" sldId="310"/>
            <ac:picMk id="10" creationId="{C23190DF-8B98-6214-4535-6851720933EC}"/>
          </ac:picMkLst>
        </pc:picChg>
        <pc:cxnChg chg="add mod">
          <ac:chgData name="Stephen Hanly" userId="558c383e-8944-47d9-865f-da93339391b3" providerId="ADAL" clId="{6DAB10EC-7A23-7E44-BF5E-3ECBF6C8FF80}" dt="2023-03-04T06:14:31.506" v="246"/>
          <ac:cxnSpMkLst>
            <pc:docMk/>
            <pc:sldMk cId="3808210072" sldId="310"/>
            <ac:cxnSpMk id="4" creationId="{92A9B0EE-6A59-ACAF-C641-7DD75EF00E2D}"/>
          </ac:cxnSpMkLst>
        </pc:cxnChg>
      </pc:sldChg>
      <pc:sldChg chg="addSp delSp modSp new mod">
        <pc:chgData name="Stephen Hanly" userId="558c383e-8944-47d9-865f-da93339391b3" providerId="ADAL" clId="{6DAB10EC-7A23-7E44-BF5E-3ECBF6C8FF80}" dt="2023-03-05T05:22:15.423" v="633" actId="14100"/>
        <pc:sldMkLst>
          <pc:docMk/>
          <pc:sldMk cId="2445948873" sldId="311"/>
        </pc:sldMkLst>
        <pc:spChg chg="del">
          <ac:chgData name="Stephen Hanly" userId="558c383e-8944-47d9-865f-da93339391b3" providerId="ADAL" clId="{6DAB10EC-7A23-7E44-BF5E-3ECBF6C8FF80}" dt="2023-03-04T06:19:17.393" v="262" actId="478"/>
          <ac:spMkLst>
            <pc:docMk/>
            <pc:sldMk cId="2445948873" sldId="311"/>
            <ac:spMk id="2" creationId="{364F0863-1202-1C50-7210-901C88011401}"/>
          </ac:spMkLst>
        </pc:spChg>
        <pc:spChg chg="del">
          <ac:chgData name="Stephen Hanly" userId="558c383e-8944-47d9-865f-da93339391b3" providerId="ADAL" clId="{6DAB10EC-7A23-7E44-BF5E-3ECBF6C8FF80}" dt="2023-03-04T06:19:19.894" v="263" actId="478"/>
          <ac:spMkLst>
            <pc:docMk/>
            <pc:sldMk cId="2445948873" sldId="311"/>
            <ac:spMk id="3" creationId="{86A9F154-D89D-0AB7-E9B6-2DF7E379DBA7}"/>
          </ac:spMkLst>
        </pc:spChg>
        <pc:picChg chg="add mod">
          <ac:chgData name="Stephen Hanly" userId="558c383e-8944-47d9-865f-da93339391b3" providerId="ADAL" clId="{6DAB10EC-7A23-7E44-BF5E-3ECBF6C8FF80}" dt="2023-03-05T05:22:15.423" v="633" actId="14100"/>
          <ac:picMkLst>
            <pc:docMk/>
            <pc:sldMk cId="2445948873" sldId="311"/>
            <ac:picMk id="5" creationId="{D4FA2B11-D2E7-49BD-0D22-D0A5D00C42E9}"/>
          </ac:picMkLst>
        </pc:picChg>
        <pc:picChg chg="add mod">
          <ac:chgData name="Stephen Hanly" userId="558c383e-8944-47d9-865f-da93339391b3" providerId="ADAL" clId="{6DAB10EC-7A23-7E44-BF5E-3ECBF6C8FF80}" dt="2023-03-04T06:25:09.891" v="340" actId="14100"/>
          <ac:picMkLst>
            <pc:docMk/>
            <pc:sldMk cId="2445948873" sldId="311"/>
            <ac:picMk id="6" creationId="{CA7F7AE7-81C6-9ADB-9C00-3257B7864792}"/>
          </ac:picMkLst>
        </pc:picChg>
        <pc:picChg chg="add del mod">
          <ac:chgData name="Stephen Hanly" userId="558c383e-8944-47d9-865f-da93339391b3" providerId="ADAL" clId="{6DAB10EC-7A23-7E44-BF5E-3ECBF6C8FF80}" dt="2023-03-05T05:22:00.935" v="628" actId="478"/>
          <ac:picMkLst>
            <pc:docMk/>
            <pc:sldMk cId="2445948873" sldId="311"/>
            <ac:picMk id="8" creationId="{85F61821-FC86-4883-A0C9-01EEC3B8D093}"/>
          </ac:picMkLst>
        </pc:picChg>
        <pc:cxnChg chg="add mod">
          <ac:chgData name="Stephen Hanly" userId="558c383e-8944-47d9-865f-da93339391b3" providerId="ADAL" clId="{6DAB10EC-7A23-7E44-BF5E-3ECBF6C8FF80}" dt="2023-03-04T06:19:26.486" v="264"/>
          <ac:cxnSpMkLst>
            <pc:docMk/>
            <pc:sldMk cId="2445948873" sldId="311"/>
            <ac:cxnSpMk id="4" creationId="{C648BA14-3412-4761-C99B-C75956903748}"/>
          </ac:cxnSpMkLst>
        </pc:cxnChg>
      </pc:sldChg>
      <pc:sldChg chg="addSp delSp modSp new mod modAnim">
        <pc:chgData name="Stephen Hanly" userId="558c383e-8944-47d9-865f-da93339391b3" providerId="ADAL" clId="{6DAB10EC-7A23-7E44-BF5E-3ECBF6C8FF80}" dt="2023-03-05T05:13:39.012" v="620"/>
        <pc:sldMkLst>
          <pc:docMk/>
          <pc:sldMk cId="2018049890" sldId="312"/>
        </pc:sldMkLst>
        <pc:spChg chg="mod">
          <ac:chgData name="Stephen Hanly" userId="558c383e-8944-47d9-865f-da93339391b3" providerId="ADAL" clId="{6DAB10EC-7A23-7E44-BF5E-3ECBF6C8FF80}" dt="2023-03-04T06:46:56.532" v="561" actId="207"/>
          <ac:spMkLst>
            <pc:docMk/>
            <pc:sldMk cId="2018049890" sldId="312"/>
            <ac:spMk id="2" creationId="{9465022C-C761-488C-C811-87B1477616F0}"/>
          </ac:spMkLst>
        </pc:spChg>
        <pc:spChg chg="del">
          <ac:chgData name="Stephen Hanly" userId="558c383e-8944-47d9-865f-da93339391b3" providerId="ADAL" clId="{6DAB10EC-7A23-7E44-BF5E-3ECBF6C8FF80}" dt="2023-03-04T06:23:25.929" v="329" actId="478"/>
          <ac:spMkLst>
            <pc:docMk/>
            <pc:sldMk cId="2018049890" sldId="312"/>
            <ac:spMk id="3" creationId="{B26D8487-278F-1433-064A-C63B24D982BB}"/>
          </ac:spMkLst>
        </pc:spChg>
        <pc:picChg chg="add del mod">
          <ac:chgData name="Stephen Hanly" userId="558c383e-8944-47d9-865f-da93339391b3" providerId="ADAL" clId="{6DAB10EC-7A23-7E44-BF5E-3ECBF6C8FF80}" dt="2023-03-04T06:25:31.895" v="345" actId="478"/>
          <ac:picMkLst>
            <pc:docMk/>
            <pc:sldMk cId="2018049890" sldId="312"/>
            <ac:picMk id="7" creationId="{382E7E0E-E4AF-31C1-22F9-AA3685D6D30B}"/>
          </ac:picMkLst>
        </pc:picChg>
        <pc:picChg chg="add mod">
          <ac:chgData name="Stephen Hanly" userId="558c383e-8944-47d9-865f-da93339391b3" providerId="ADAL" clId="{6DAB10EC-7A23-7E44-BF5E-3ECBF6C8FF80}" dt="2023-03-04T06:26:43.009" v="351" actId="1076"/>
          <ac:picMkLst>
            <pc:docMk/>
            <pc:sldMk cId="2018049890" sldId="312"/>
            <ac:picMk id="9" creationId="{A753018A-1963-5EE8-3259-06F07FC4C31A}"/>
          </ac:picMkLst>
        </pc:picChg>
        <pc:picChg chg="add mod">
          <ac:chgData name="Stephen Hanly" userId="558c383e-8944-47d9-865f-da93339391b3" providerId="ADAL" clId="{6DAB10EC-7A23-7E44-BF5E-3ECBF6C8FF80}" dt="2023-03-04T06:27:54.273" v="357" actId="14100"/>
          <ac:picMkLst>
            <pc:docMk/>
            <pc:sldMk cId="2018049890" sldId="312"/>
            <ac:picMk id="11" creationId="{A507F644-C307-98F6-7AE8-E1EF9F9872BB}"/>
          </ac:picMkLst>
        </pc:picChg>
        <pc:cxnChg chg="add mod">
          <ac:chgData name="Stephen Hanly" userId="558c383e-8944-47d9-865f-da93339391b3" providerId="ADAL" clId="{6DAB10EC-7A23-7E44-BF5E-3ECBF6C8FF80}" dt="2023-03-04T06:26:52.695" v="352" actId="1076"/>
          <ac:cxnSpMkLst>
            <pc:docMk/>
            <pc:sldMk cId="2018049890" sldId="312"/>
            <ac:cxnSpMk id="4" creationId="{8D4670CF-8E3A-6FC6-AA09-F6D306C4FA03}"/>
          </ac:cxnSpMkLst>
        </pc:cxnChg>
      </pc:sldChg>
      <pc:sldChg chg="addSp delSp modSp new mod modAnim">
        <pc:chgData name="Stephen Hanly" userId="558c383e-8944-47d9-865f-da93339391b3" providerId="ADAL" clId="{6DAB10EC-7A23-7E44-BF5E-3ECBF6C8FF80}" dt="2023-03-05T05:13:53.339" v="621"/>
        <pc:sldMkLst>
          <pc:docMk/>
          <pc:sldMk cId="728377109" sldId="313"/>
        </pc:sldMkLst>
        <pc:spChg chg="mod">
          <ac:chgData name="Stephen Hanly" userId="558c383e-8944-47d9-865f-da93339391b3" providerId="ADAL" clId="{6DAB10EC-7A23-7E44-BF5E-3ECBF6C8FF80}" dt="2023-03-04T06:47:04.882" v="562" actId="207"/>
          <ac:spMkLst>
            <pc:docMk/>
            <pc:sldMk cId="728377109" sldId="313"/>
            <ac:spMk id="2" creationId="{F1F0D4B8-1B61-E213-97F7-F5C35B0B2E5E}"/>
          </ac:spMkLst>
        </pc:spChg>
        <pc:spChg chg="del">
          <ac:chgData name="Stephen Hanly" userId="558c383e-8944-47d9-865f-da93339391b3" providerId="ADAL" clId="{6DAB10EC-7A23-7E44-BF5E-3ECBF6C8FF80}" dt="2023-03-04T06:28:42.777" v="406" actId="478"/>
          <ac:spMkLst>
            <pc:docMk/>
            <pc:sldMk cId="728377109" sldId="313"/>
            <ac:spMk id="3" creationId="{B64EAEA4-758E-6473-8769-15E2FA4AA0B5}"/>
          </ac:spMkLst>
        </pc:spChg>
        <pc:picChg chg="add mod">
          <ac:chgData name="Stephen Hanly" userId="558c383e-8944-47d9-865f-da93339391b3" providerId="ADAL" clId="{6DAB10EC-7A23-7E44-BF5E-3ECBF6C8FF80}" dt="2023-03-04T06:30:10.416" v="410" actId="1076"/>
          <ac:picMkLst>
            <pc:docMk/>
            <pc:sldMk cId="728377109" sldId="313"/>
            <ac:picMk id="5" creationId="{F05CB4F0-2B35-28F9-2E9D-ACC9712DEA21}"/>
          </ac:picMkLst>
        </pc:picChg>
      </pc:sldChg>
      <pc:sldChg chg="addSp delSp modSp new mod">
        <pc:chgData name="Stephen Hanly" userId="558c383e-8944-47d9-865f-da93339391b3" providerId="ADAL" clId="{6DAB10EC-7A23-7E44-BF5E-3ECBF6C8FF80}" dt="2023-03-04T06:58:22.013" v="590" actId="1076"/>
        <pc:sldMkLst>
          <pc:docMk/>
          <pc:sldMk cId="618453442" sldId="314"/>
        </pc:sldMkLst>
        <pc:spChg chg="mod">
          <ac:chgData name="Stephen Hanly" userId="558c383e-8944-47d9-865f-da93339391b3" providerId="ADAL" clId="{6DAB10EC-7A23-7E44-BF5E-3ECBF6C8FF80}" dt="2023-03-04T06:47:15.329" v="563" actId="207"/>
          <ac:spMkLst>
            <pc:docMk/>
            <pc:sldMk cId="618453442" sldId="314"/>
            <ac:spMk id="2" creationId="{4CA3B7C5-BAD4-C990-B08B-052273578246}"/>
          </ac:spMkLst>
        </pc:spChg>
        <pc:spChg chg="del">
          <ac:chgData name="Stephen Hanly" userId="558c383e-8944-47d9-865f-da93339391b3" providerId="ADAL" clId="{6DAB10EC-7A23-7E44-BF5E-3ECBF6C8FF80}" dt="2023-03-04T06:31:52.024" v="449" actId="478"/>
          <ac:spMkLst>
            <pc:docMk/>
            <pc:sldMk cId="618453442" sldId="314"/>
            <ac:spMk id="3" creationId="{202EA941-2D5A-5188-2C7C-DBA598C59863}"/>
          </ac:spMkLst>
        </pc:spChg>
        <pc:spChg chg="add mod">
          <ac:chgData name="Stephen Hanly" userId="558c383e-8944-47d9-865f-da93339391b3" providerId="ADAL" clId="{6DAB10EC-7A23-7E44-BF5E-3ECBF6C8FF80}" dt="2023-03-04T06:58:22.013" v="590" actId="1076"/>
          <ac:spMkLst>
            <pc:docMk/>
            <pc:sldMk cId="618453442" sldId="314"/>
            <ac:spMk id="9" creationId="{C75B9ECC-CB64-59F7-008F-FAFF44C73DCE}"/>
          </ac:spMkLst>
        </pc:spChg>
        <pc:picChg chg="add mod">
          <ac:chgData name="Stephen Hanly" userId="558c383e-8944-47d9-865f-da93339391b3" providerId="ADAL" clId="{6DAB10EC-7A23-7E44-BF5E-3ECBF6C8FF80}" dt="2023-03-04T06:35:22.093" v="457" actId="14100"/>
          <ac:picMkLst>
            <pc:docMk/>
            <pc:sldMk cId="618453442" sldId="314"/>
            <ac:picMk id="6" creationId="{6F8FF2CC-F21F-C395-94DD-18EE94276104}"/>
          </ac:picMkLst>
        </pc:picChg>
        <pc:picChg chg="add mod">
          <ac:chgData name="Stephen Hanly" userId="558c383e-8944-47d9-865f-da93339391b3" providerId="ADAL" clId="{6DAB10EC-7A23-7E44-BF5E-3ECBF6C8FF80}" dt="2023-03-04T06:36:23.471" v="462" actId="14100"/>
          <ac:picMkLst>
            <pc:docMk/>
            <pc:sldMk cId="618453442" sldId="314"/>
            <ac:picMk id="8" creationId="{D60B388C-CD99-08A1-7DDB-DEE576854D53}"/>
          </ac:picMkLst>
        </pc:picChg>
        <pc:cxnChg chg="add mod">
          <ac:chgData name="Stephen Hanly" userId="558c383e-8944-47d9-865f-da93339391b3" providerId="ADAL" clId="{6DAB10EC-7A23-7E44-BF5E-3ECBF6C8FF80}" dt="2023-03-04T06:32:10.792" v="452" actId="1076"/>
          <ac:cxnSpMkLst>
            <pc:docMk/>
            <pc:sldMk cId="618453442" sldId="314"/>
            <ac:cxnSpMk id="4" creationId="{938E89D8-6264-66F3-5431-65210FA9D488}"/>
          </ac:cxnSpMkLst>
        </pc:cxnChg>
      </pc:sldChg>
      <pc:sldChg chg="addSp delSp modSp new mod">
        <pc:chgData name="Stephen Hanly" userId="558c383e-8944-47d9-865f-da93339391b3" providerId="ADAL" clId="{6DAB10EC-7A23-7E44-BF5E-3ECBF6C8FF80}" dt="2023-03-04T06:41:03.275" v="481" actId="478"/>
        <pc:sldMkLst>
          <pc:docMk/>
          <pc:sldMk cId="3151189245" sldId="315"/>
        </pc:sldMkLst>
        <pc:spChg chg="del">
          <ac:chgData name="Stephen Hanly" userId="558c383e-8944-47d9-865f-da93339391b3" providerId="ADAL" clId="{6DAB10EC-7A23-7E44-BF5E-3ECBF6C8FF80}" dt="2023-03-04T06:36:43.768" v="464" actId="478"/>
          <ac:spMkLst>
            <pc:docMk/>
            <pc:sldMk cId="3151189245" sldId="315"/>
            <ac:spMk id="2" creationId="{A8FA5524-A43F-2FFA-5496-62434B910773}"/>
          </ac:spMkLst>
        </pc:spChg>
        <pc:spChg chg="del">
          <ac:chgData name="Stephen Hanly" userId="558c383e-8944-47d9-865f-da93339391b3" providerId="ADAL" clId="{6DAB10EC-7A23-7E44-BF5E-3ECBF6C8FF80}" dt="2023-03-04T06:36:46.130" v="465" actId="478"/>
          <ac:spMkLst>
            <pc:docMk/>
            <pc:sldMk cId="3151189245" sldId="315"/>
            <ac:spMk id="3" creationId="{70C3931D-D180-B5C0-B139-0E3B48D4A9E5}"/>
          </ac:spMkLst>
        </pc:spChg>
        <pc:picChg chg="add mod">
          <ac:chgData name="Stephen Hanly" userId="558c383e-8944-47d9-865f-da93339391b3" providerId="ADAL" clId="{6DAB10EC-7A23-7E44-BF5E-3ECBF6C8FF80}" dt="2023-03-04T06:38:32.581" v="472" actId="14100"/>
          <ac:picMkLst>
            <pc:docMk/>
            <pc:sldMk cId="3151189245" sldId="315"/>
            <ac:picMk id="7" creationId="{287653E2-5E30-B696-D2B4-BF3FEA5EA233}"/>
          </ac:picMkLst>
        </pc:picChg>
        <pc:picChg chg="add mod">
          <ac:chgData name="Stephen Hanly" userId="558c383e-8944-47d9-865f-da93339391b3" providerId="ADAL" clId="{6DAB10EC-7A23-7E44-BF5E-3ECBF6C8FF80}" dt="2023-03-04T06:39:36.858" v="476" actId="1076"/>
          <ac:picMkLst>
            <pc:docMk/>
            <pc:sldMk cId="3151189245" sldId="315"/>
            <ac:picMk id="9" creationId="{7A1665C2-A80D-31C5-E5F5-A14D5E6E95D4}"/>
          </ac:picMkLst>
        </pc:picChg>
        <pc:picChg chg="add del mod">
          <ac:chgData name="Stephen Hanly" userId="558c383e-8944-47d9-865f-da93339391b3" providerId="ADAL" clId="{6DAB10EC-7A23-7E44-BF5E-3ECBF6C8FF80}" dt="2023-03-04T06:41:03.275" v="481" actId="478"/>
          <ac:picMkLst>
            <pc:docMk/>
            <pc:sldMk cId="3151189245" sldId="315"/>
            <ac:picMk id="11" creationId="{1478F970-17F6-2393-548C-85B63E5347A0}"/>
          </ac:picMkLst>
        </pc:picChg>
        <pc:cxnChg chg="add mod">
          <ac:chgData name="Stephen Hanly" userId="558c383e-8944-47d9-865f-da93339391b3" providerId="ADAL" clId="{6DAB10EC-7A23-7E44-BF5E-3ECBF6C8FF80}" dt="2023-03-04T06:38:00.258" v="467" actId="14100"/>
          <ac:cxnSpMkLst>
            <pc:docMk/>
            <pc:sldMk cId="3151189245" sldId="315"/>
            <ac:cxnSpMk id="4" creationId="{85D241FC-0E8B-BCC2-B889-AE175AAFEB18}"/>
          </ac:cxnSpMkLst>
        </pc:cxnChg>
      </pc:sldChg>
      <pc:sldChg chg="addSp delSp modSp new mod">
        <pc:chgData name="Stephen Hanly" userId="558c383e-8944-47d9-865f-da93339391b3" providerId="ADAL" clId="{6DAB10EC-7A23-7E44-BF5E-3ECBF6C8FF80}" dt="2023-03-04T06:43:45.807" v="501" actId="14100"/>
        <pc:sldMkLst>
          <pc:docMk/>
          <pc:sldMk cId="2556929501" sldId="316"/>
        </pc:sldMkLst>
        <pc:spChg chg="del">
          <ac:chgData name="Stephen Hanly" userId="558c383e-8944-47d9-865f-da93339391b3" providerId="ADAL" clId="{6DAB10EC-7A23-7E44-BF5E-3ECBF6C8FF80}" dt="2023-03-04T06:41:12.714" v="483" actId="478"/>
          <ac:spMkLst>
            <pc:docMk/>
            <pc:sldMk cId="2556929501" sldId="316"/>
            <ac:spMk id="2" creationId="{AD893B90-16FC-1F5E-4D6D-7876F37F93D5}"/>
          </ac:spMkLst>
        </pc:spChg>
        <pc:spChg chg="del">
          <ac:chgData name="Stephen Hanly" userId="558c383e-8944-47d9-865f-da93339391b3" providerId="ADAL" clId="{6DAB10EC-7A23-7E44-BF5E-3ECBF6C8FF80}" dt="2023-03-04T06:41:15.145" v="484" actId="478"/>
          <ac:spMkLst>
            <pc:docMk/>
            <pc:sldMk cId="2556929501" sldId="316"/>
            <ac:spMk id="3" creationId="{9B566D9B-1D07-45B8-FA98-5F81132A7708}"/>
          </ac:spMkLst>
        </pc:spChg>
        <pc:picChg chg="add mod">
          <ac:chgData name="Stephen Hanly" userId="558c383e-8944-47d9-865f-da93339391b3" providerId="ADAL" clId="{6DAB10EC-7A23-7E44-BF5E-3ECBF6C8FF80}" dt="2023-03-04T06:41:44.851" v="491" actId="14100"/>
          <ac:picMkLst>
            <pc:docMk/>
            <pc:sldMk cId="2556929501" sldId="316"/>
            <ac:picMk id="6" creationId="{F7F6CB89-3B9A-E0EB-FFE7-2CAD3C533DD2}"/>
          </ac:picMkLst>
        </pc:picChg>
        <pc:picChg chg="add mod">
          <ac:chgData name="Stephen Hanly" userId="558c383e-8944-47d9-865f-da93339391b3" providerId="ADAL" clId="{6DAB10EC-7A23-7E44-BF5E-3ECBF6C8FF80}" dt="2023-03-04T06:43:03.282" v="496" actId="14100"/>
          <ac:picMkLst>
            <pc:docMk/>
            <pc:sldMk cId="2556929501" sldId="316"/>
            <ac:picMk id="8" creationId="{0EADD070-8B87-BA25-2155-CDD0D0C6FD1B}"/>
          </ac:picMkLst>
        </pc:picChg>
        <pc:picChg chg="add mod">
          <ac:chgData name="Stephen Hanly" userId="558c383e-8944-47d9-865f-da93339391b3" providerId="ADAL" clId="{6DAB10EC-7A23-7E44-BF5E-3ECBF6C8FF80}" dt="2023-03-04T06:43:45.807" v="501" actId="14100"/>
          <ac:picMkLst>
            <pc:docMk/>
            <pc:sldMk cId="2556929501" sldId="316"/>
            <ac:picMk id="10" creationId="{87DE38C3-6DFB-6CA2-D5E4-376D4CFE69B2}"/>
          </ac:picMkLst>
        </pc:picChg>
        <pc:cxnChg chg="add mod">
          <ac:chgData name="Stephen Hanly" userId="558c383e-8944-47d9-865f-da93339391b3" providerId="ADAL" clId="{6DAB10EC-7A23-7E44-BF5E-3ECBF6C8FF80}" dt="2023-03-04T06:41:22.459" v="485"/>
          <ac:cxnSpMkLst>
            <pc:docMk/>
            <pc:sldMk cId="2556929501" sldId="316"/>
            <ac:cxnSpMk id="4" creationId="{1F5BB2B2-1C18-5E00-C939-93137CCB5227}"/>
          </ac:cxnSpMkLst>
        </pc:cxnChg>
      </pc:sldChg>
      <pc:sldChg chg="addSp delSp modSp new mod">
        <pc:chgData name="Stephen Hanly" userId="558c383e-8944-47d9-865f-da93339391b3" providerId="ADAL" clId="{6DAB10EC-7A23-7E44-BF5E-3ECBF6C8FF80}" dt="2023-03-04T06:47:24.979" v="564" actId="207"/>
        <pc:sldMkLst>
          <pc:docMk/>
          <pc:sldMk cId="2783079006" sldId="317"/>
        </pc:sldMkLst>
        <pc:spChg chg="mod">
          <ac:chgData name="Stephen Hanly" userId="558c383e-8944-47d9-865f-da93339391b3" providerId="ADAL" clId="{6DAB10EC-7A23-7E44-BF5E-3ECBF6C8FF80}" dt="2023-03-04T06:47:24.979" v="564" actId="207"/>
          <ac:spMkLst>
            <pc:docMk/>
            <pc:sldMk cId="2783079006" sldId="317"/>
            <ac:spMk id="2" creationId="{164A9C42-D28F-03D2-91C6-2B4040BBB0FB}"/>
          </ac:spMkLst>
        </pc:spChg>
        <pc:spChg chg="del">
          <ac:chgData name="Stephen Hanly" userId="558c383e-8944-47d9-865f-da93339391b3" providerId="ADAL" clId="{6DAB10EC-7A23-7E44-BF5E-3ECBF6C8FF80}" dt="2023-03-04T06:44:51.497" v="547" actId="478"/>
          <ac:spMkLst>
            <pc:docMk/>
            <pc:sldMk cId="2783079006" sldId="317"/>
            <ac:spMk id="3" creationId="{E4F67823-372C-AD91-E810-BC284F994FDD}"/>
          </ac:spMkLst>
        </pc:spChg>
        <pc:picChg chg="add mod">
          <ac:chgData name="Stephen Hanly" userId="558c383e-8944-47d9-865f-da93339391b3" providerId="ADAL" clId="{6DAB10EC-7A23-7E44-BF5E-3ECBF6C8FF80}" dt="2023-03-04T06:45:44.999" v="552" actId="1076"/>
          <ac:picMkLst>
            <pc:docMk/>
            <pc:sldMk cId="2783079006" sldId="317"/>
            <ac:picMk id="5" creationId="{27BE1905-EE0C-E8C2-40C5-28AE26A0897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405A2C-11D6-534E-ABB8-0D42281F5B04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BC5E8D-B678-F944-A5FB-90E2CDD74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523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C5E8D-B678-F944-A5FB-90E2CDD744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823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723E3-482C-DB4F-85F0-1D6203F32C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C669C5-5063-E446-B65B-4BACF0D3F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CBB0F-8015-2F4D-95DE-8E523EBB5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B03EA-FFF0-D645-953F-FEDDD872B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66E45-B185-B148-8961-993FD7D70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490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09E29-20A8-9A4C-AD2D-DCA121876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96AFEB-118C-6E41-A31D-54E62AD818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12D1F9-A063-444E-93F8-D0B85AFE5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9E8D7-9184-6C42-A149-0C05C64F1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D4774-4982-1E4B-94CB-2E0D0F7B1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144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D94CC6-C989-9B44-90CB-2E4E6970DF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BB46C6-6514-F04F-A54B-679ECA57B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E6068-F960-504C-9A0B-FDA3EAF03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1A6E3-8E7A-5B43-8C10-E86A48A8D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AB543-D047-F64D-852F-E8D5535FE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4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D9951-0331-7241-B960-C9F1EB18C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CFC58-A47B-FC48-81BA-4F4D010F5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748AB-DD0D-8747-A838-EF230F161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AC9B5-0946-3F42-8228-901B94EED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CB483-C5E4-B045-B1BC-44C2CB916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27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94C36-0EBC-2047-AD33-636726CE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5C4EE7-0075-D540-BD61-30AA7F7C2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47E19-7A06-4D46-A5F2-E04BABA86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BFFF-57BB-EF43-9E4A-159181F2A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DBB81-3931-F54D-9DB5-99BA7B368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76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CB4BC-733C-D545-9358-961CAADEC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8B054-8154-EA4B-B220-424C14DA82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52885B-6E0B-1843-A47F-280B9A352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A8EBDF-D4AA-A242-A128-A4E73872E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7D0819-63F1-424D-8839-0B2D4CF14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B8F45F-5E2D-8C43-8F47-959A8173D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548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3B4EB-2E94-8B44-AEFB-FCC685DA1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5016C7-CCFE-3046-BF40-780F2D963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6D213-1976-9A45-8F81-95C91A962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534836-4F53-4C4F-9903-D70DF26578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993FE-1410-CE49-B882-A7C57F7E98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6AB8C3-9FA8-2B45-9629-60207D3B9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30911C-1A56-8D45-BA49-FDE4C6F6F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95C8F8-F7DA-5043-A416-8E3357A06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0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E5D24-3DC3-8B46-BB07-979EEC6BD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32A97-ABDA-074E-AA5F-15D8C6041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57369B-E1C2-134B-B1E1-28068900C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FEB98D-E949-7143-A5BB-5C6C8B2A4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215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9A15E-D5B7-3F48-A1A0-D47891274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CE47FD-D853-DD41-9491-2403A12E9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C03AA9-70EB-A944-9564-300437AEB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21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0F81F-CE5B-404D-8A0C-1960334D7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09B84-B5F1-3149-8A07-9E0CDFE36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839FD3-230B-844A-AB83-111FB6BEC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78C56-9981-E14C-9686-1F8524E8D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642665-0F2D-2140-8776-1431CA311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E76F8-3FA1-184C-B70B-77CE5F59E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399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7501B-8E0C-2D4F-8670-889871AA9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DFFAD1-AFD3-F04E-8040-B84E3D2A28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B9004A-27C2-394B-9CA4-119C4274B9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8633C-7E84-3C4A-9FCB-3403EB739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A36B2-0CA5-EA4E-8AF9-306C4E589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5CB23-6BEE-5740-A729-C2CA01EB5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8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2A91F2-F309-7340-89CE-59F3506C6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836F9-81D0-4549-9DC5-6573A9EA9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A8EEC-5FF4-3B46-90FF-6EC5A858F1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B8B00-B0E7-6243-AB05-43C55FA1422E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8714D-606A-8F46-B013-74B0BB0BFE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06C70-F7BB-5B4C-A30B-68A80E8F9F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D15CD-8F96-114E-BC66-1152EBF29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463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1.png"/><Relationship Id="rId5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microsoft.com/office/2007/relationships/media" Target="../media/media19.m4a"/><Relationship Id="rId7" Type="http://schemas.openxmlformats.org/officeDocument/2006/relationships/image" Target="../media/image30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29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9.m4a"/><Relationship Id="rId9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170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7.png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190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.m4a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4a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5.m4a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m4a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7.m4a"/><Relationship Id="rId7" Type="http://schemas.openxmlformats.org/officeDocument/2006/relationships/image" Target="../media/image7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9.png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5EDEF-D885-8549-B622-3C7300BCB9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Convolution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37528-CFC4-A743-B8D3-FFF3223743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54690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Week 4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Recording 4 Mar 2023 at 6:16:03 pm">
            <a:hlinkClick r:id="" action="ppaction://media"/>
            <a:extLst>
              <a:ext uri="{FF2B5EF4-FFF2-40B4-BE49-F238E27FC236}">
                <a16:creationId xmlns:a16="http://schemas.microsoft.com/office/drawing/2014/main" id="{A4F68A1B-EB59-FE95-64C5-FF0F2906A6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87324" y="442821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35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648BA14-3412-4761-C99B-C75956903748}"/>
              </a:ext>
            </a:extLst>
          </p:cNvPr>
          <p:cNvCxnSpPr>
            <a:cxnSpLocks/>
          </p:cNvCxnSpPr>
          <p:nvPr/>
        </p:nvCxnSpPr>
        <p:spPr>
          <a:xfrm>
            <a:off x="5800834" y="630182"/>
            <a:ext cx="0" cy="58021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A7F7AE7-81C6-9ADB-9C00-3257B7864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24" y="1511299"/>
            <a:ext cx="4062378" cy="3486369"/>
          </a:xfrm>
          <a:prstGeom prst="rect">
            <a:avLst/>
          </a:prstGeom>
        </p:spPr>
      </p:pic>
      <p:pic>
        <p:nvPicPr>
          <p:cNvPr id="2" name="Audio Recording 5 Mar 2023 at 3:17:32 pm">
            <a:hlinkClick r:id="" action="ppaction://media"/>
            <a:extLst>
              <a:ext uri="{FF2B5EF4-FFF2-40B4-BE49-F238E27FC236}">
                <a16:creationId xmlns:a16="http://schemas.microsoft.com/office/drawing/2014/main" id="{3C80ADED-0495-70A2-7839-970989B2FA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12302" y="5346701"/>
            <a:ext cx="812800" cy="812800"/>
          </a:xfrm>
          <a:prstGeom prst="rect">
            <a:avLst/>
          </a:prstGeom>
        </p:spPr>
      </p:pic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D4FA2B11-D2E7-49BD-0D22-D0A5D00C42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0966" y="1097619"/>
            <a:ext cx="5503728" cy="496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48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5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5022C-C761-488C-C811-87B147761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Linear Time-invariant Systems and Convolution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D4670CF-8E3A-6FC6-AA09-F6D306C4FA03}"/>
              </a:ext>
            </a:extLst>
          </p:cNvPr>
          <p:cNvCxnSpPr>
            <a:cxnSpLocks/>
          </p:cNvCxnSpPr>
          <p:nvPr/>
        </p:nvCxnSpPr>
        <p:spPr>
          <a:xfrm>
            <a:off x="5800834" y="1690688"/>
            <a:ext cx="0" cy="5029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A753018A-1963-5EE8-3259-06F07FC4C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26" y="2057400"/>
            <a:ext cx="5194617" cy="3720662"/>
          </a:xfrm>
          <a:prstGeom prst="rect">
            <a:avLst/>
          </a:prstGeom>
        </p:spPr>
      </p:pic>
      <p:pic>
        <p:nvPicPr>
          <p:cNvPr id="11" name="Picture 10" descr="Text, letter&#10;&#10;Description automatically generated">
            <a:extLst>
              <a:ext uri="{FF2B5EF4-FFF2-40B4-BE49-F238E27FC236}">
                <a16:creationId xmlns:a16="http://schemas.microsoft.com/office/drawing/2014/main" id="{A507F644-C307-98F6-7AE8-E1EF9F9872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2625" y="1690688"/>
            <a:ext cx="5795365" cy="4331740"/>
          </a:xfrm>
          <a:prstGeom prst="rect">
            <a:avLst/>
          </a:prstGeom>
        </p:spPr>
      </p:pic>
      <p:pic>
        <p:nvPicPr>
          <p:cNvPr id="3" name="Audio Recording 5 Mar 2023 at 3:23:11 pm">
            <a:hlinkClick r:id="" action="ppaction://media"/>
            <a:extLst>
              <a:ext uri="{FF2B5EF4-FFF2-40B4-BE49-F238E27FC236}">
                <a16:creationId xmlns:a16="http://schemas.microsoft.com/office/drawing/2014/main" id="{A54A9D6B-6D95-0CD5-2303-1A4D490039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04640" y="577806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049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5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0D4B8-1B61-E213-97F7-F5C35B0B2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4569372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Convolution: time flip and time shift method</a:t>
            </a:r>
          </a:p>
        </p:txBody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F05CB4F0-2B35-28F9-2E9D-ACC9712DE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4859" y="235745"/>
            <a:ext cx="4800600" cy="6604000"/>
          </a:xfrm>
          <a:prstGeom prst="rect">
            <a:avLst/>
          </a:prstGeom>
        </p:spPr>
      </p:pic>
      <p:pic>
        <p:nvPicPr>
          <p:cNvPr id="3" name="Audio Recording 5 Mar 2023 at 3:26:58 pm">
            <a:hlinkClick r:id="" action="ppaction://media"/>
            <a:extLst>
              <a:ext uri="{FF2B5EF4-FFF2-40B4-BE49-F238E27FC236}">
                <a16:creationId xmlns:a16="http://schemas.microsoft.com/office/drawing/2014/main" id="{A5394109-EA09-E35F-6DD3-9B4D3FAE5A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1526" y="427228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377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2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3B7C5-BAD4-C990-B08B-052273578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Frequency Domain View of Signals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8E89D8-6264-66F3-5431-65210FA9D488}"/>
              </a:ext>
            </a:extLst>
          </p:cNvPr>
          <p:cNvCxnSpPr>
            <a:cxnSpLocks/>
          </p:cNvCxnSpPr>
          <p:nvPr/>
        </p:nvCxnSpPr>
        <p:spPr>
          <a:xfrm>
            <a:off x="5785069" y="1325563"/>
            <a:ext cx="0" cy="5029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6F8FF2CC-F21F-C395-94DD-18EE94276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339" y="1172340"/>
            <a:ext cx="5532776" cy="3651907"/>
          </a:xfrm>
          <a:prstGeom prst="rect">
            <a:avLst/>
          </a:prstGeom>
        </p:spPr>
      </p:pic>
      <p:pic>
        <p:nvPicPr>
          <p:cNvPr id="8" name="Picture 7" descr="Text, letter&#10;&#10;Description automatically generated">
            <a:extLst>
              <a:ext uri="{FF2B5EF4-FFF2-40B4-BE49-F238E27FC236}">
                <a16:creationId xmlns:a16="http://schemas.microsoft.com/office/drawing/2014/main" id="{D60B388C-CD99-08A1-7DDB-DEE576854D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2529" y="1325562"/>
            <a:ext cx="5990119" cy="38928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5B9ECC-CB64-59F7-008F-FAFF44C73DCE}"/>
              </a:ext>
            </a:extLst>
          </p:cNvPr>
          <p:cNvSpPr txBox="1"/>
          <p:nvPr/>
        </p:nvSpPr>
        <p:spPr>
          <a:xfrm>
            <a:off x="10736318" y="3059668"/>
            <a:ext cx="880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rad/sec</a:t>
            </a:r>
          </a:p>
        </p:txBody>
      </p:sp>
      <p:pic>
        <p:nvPicPr>
          <p:cNvPr id="3" name="Audio Recording 5 Mar 2023 at 3:43:51 pm">
            <a:hlinkClick r:id="" action="ppaction://media"/>
            <a:extLst>
              <a:ext uri="{FF2B5EF4-FFF2-40B4-BE49-F238E27FC236}">
                <a16:creationId xmlns:a16="http://schemas.microsoft.com/office/drawing/2014/main" id="{29535E84-C2FD-6616-0381-E3979FB5AD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40929" y="54786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453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8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5D241FC-0E8B-BCC2-B889-AE175AAFEB18}"/>
              </a:ext>
            </a:extLst>
          </p:cNvPr>
          <p:cNvCxnSpPr>
            <a:cxnSpLocks/>
          </p:cNvCxnSpPr>
          <p:nvPr/>
        </p:nvCxnSpPr>
        <p:spPr>
          <a:xfrm>
            <a:off x="5785069" y="567559"/>
            <a:ext cx="0" cy="57872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white paper with black writing&#10;&#10;Description automatically generated with low confidence">
            <a:extLst>
              <a:ext uri="{FF2B5EF4-FFF2-40B4-BE49-F238E27FC236}">
                <a16:creationId xmlns:a16="http://schemas.microsoft.com/office/drawing/2014/main" id="{287653E2-5E30-B696-D2B4-BF3FEA5EA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404" y="567558"/>
            <a:ext cx="5265043" cy="4792717"/>
          </a:xfrm>
          <a:prstGeom prst="rect">
            <a:avLst/>
          </a:prstGeom>
        </p:spPr>
      </p:pic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7A1665C2-A80D-31C5-E5F5-A14D5E6E95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6932" y="567558"/>
            <a:ext cx="4546600" cy="2794000"/>
          </a:xfrm>
          <a:prstGeom prst="rect">
            <a:avLst/>
          </a:prstGeom>
        </p:spPr>
      </p:pic>
      <p:pic>
        <p:nvPicPr>
          <p:cNvPr id="2" name="Audio Recording 5 Mar 2023 at 3:51:12 pm">
            <a:hlinkClick r:id="" action="ppaction://media"/>
            <a:extLst>
              <a:ext uri="{FF2B5EF4-FFF2-40B4-BE49-F238E27FC236}">
                <a16:creationId xmlns:a16="http://schemas.microsoft.com/office/drawing/2014/main" id="{36D02050-4D45-E771-584D-63FFCBA48A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0071" y="405802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189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F5BB2B2-1C18-5E00-C939-93137CCB5227}"/>
              </a:ext>
            </a:extLst>
          </p:cNvPr>
          <p:cNvCxnSpPr>
            <a:cxnSpLocks/>
          </p:cNvCxnSpPr>
          <p:nvPr/>
        </p:nvCxnSpPr>
        <p:spPr>
          <a:xfrm>
            <a:off x="5785069" y="567559"/>
            <a:ext cx="0" cy="57872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F7F6CB89-3B9A-E0EB-FFE7-2CAD3C533D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045" y="330636"/>
            <a:ext cx="5309366" cy="5471073"/>
          </a:xfrm>
          <a:prstGeom prst="rect">
            <a:avLst/>
          </a:prstGeom>
        </p:spPr>
      </p:pic>
      <p:pic>
        <p:nvPicPr>
          <p:cNvPr id="8" name="Picture 7" descr="Text, letter&#10;&#10;Description automatically generated">
            <a:extLst>
              <a:ext uri="{FF2B5EF4-FFF2-40B4-BE49-F238E27FC236}">
                <a16:creationId xmlns:a16="http://schemas.microsoft.com/office/drawing/2014/main" id="{0EADD070-8B87-BA25-2155-CDD0D0C6FD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5999" y="567558"/>
            <a:ext cx="4955625" cy="2499235"/>
          </a:xfrm>
          <a:prstGeom prst="rect">
            <a:avLst/>
          </a:prstGeom>
        </p:spPr>
      </p:pic>
      <p:pic>
        <p:nvPicPr>
          <p:cNvPr id="10" name="Picture 9" descr="Text, letter&#10;&#10;Description automatically generated">
            <a:extLst>
              <a:ext uri="{FF2B5EF4-FFF2-40B4-BE49-F238E27FC236}">
                <a16:creationId xmlns:a16="http://schemas.microsoft.com/office/drawing/2014/main" id="{87DE38C3-6DFB-6CA2-D5E4-376D4CFE69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35657" y="3066171"/>
            <a:ext cx="4715963" cy="3687773"/>
          </a:xfrm>
          <a:prstGeom prst="rect">
            <a:avLst/>
          </a:prstGeom>
        </p:spPr>
      </p:pic>
      <p:pic>
        <p:nvPicPr>
          <p:cNvPr id="2" name="Audio Recording 5 Mar 2023 at 3:58:38 pm">
            <a:hlinkClick r:id="" action="ppaction://media"/>
            <a:extLst>
              <a:ext uri="{FF2B5EF4-FFF2-40B4-BE49-F238E27FC236}">
                <a16:creationId xmlns:a16="http://schemas.microsoft.com/office/drawing/2014/main" id="{A9F5BBFB-1ECB-7EC2-0A59-AC356F7228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74247" y="5541963"/>
            <a:ext cx="812800" cy="812800"/>
          </a:xfrm>
          <a:prstGeom prst="rect">
            <a:avLst/>
          </a:prstGeom>
        </p:spPr>
      </p:pic>
      <p:pic>
        <p:nvPicPr>
          <p:cNvPr id="3" name="Audio Recording 5 Mar 2023 at 4:01:25 pm">
            <a:hlinkClick r:id="" action="ppaction://media"/>
            <a:extLst>
              <a:ext uri="{FF2B5EF4-FFF2-40B4-BE49-F238E27FC236}">
                <a16:creationId xmlns:a16="http://schemas.microsoft.com/office/drawing/2014/main" id="{25F76A38-7082-7572-2DAF-F612A16A22A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789407" y="380253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929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1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72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A9C42-D28F-03D2-91C6-2B4040BBB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64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Fourier Decomposition when signal is real</a:t>
            </a:r>
          </a:p>
        </p:txBody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27BE1905-EE0C-E8C2-40C5-28AE26A089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3573" y="1578741"/>
            <a:ext cx="5897699" cy="3700517"/>
          </a:xfrm>
          <a:prstGeom prst="rect">
            <a:avLst/>
          </a:prstGeom>
        </p:spPr>
      </p:pic>
      <p:pic>
        <p:nvPicPr>
          <p:cNvPr id="3" name="Audio Recording 5 Mar 2023 at 4:03:18 pm">
            <a:hlinkClick r:id="" action="ppaction://media"/>
            <a:extLst>
              <a:ext uri="{FF2B5EF4-FFF2-40B4-BE49-F238E27FC236}">
                <a16:creationId xmlns:a16="http://schemas.microsoft.com/office/drawing/2014/main" id="{9F4CA411-3E26-8F67-9A69-9D06CC1FA8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02027" y="435385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07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655263-03DC-BA43-A8AB-1179A4FB9040}"/>
              </a:ext>
            </a:extLst>
          </p:cNvPr>
          <p:cNvSpPr/>
          <p:nvPr/>
        </p:nvSpPr>
        <p:spPr>
          <a:xfrm>
            <a:off x="3305175" y="188674"/>
            <a:ext cx="52720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Amplitude and Phase Spectrum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A61CE7-8B6C-B84D-8E05-FD1566A41F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969" y="1113732"/>
            <a:ext cx="5676900" cy="4229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CEACC1-B212-7949-9518-31B235E28C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8900" y="1196282"/>
            <a:ext cx="5753100" cy="40640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F198EB8-612A-D543-A3A5-21734905BFCF}"/>
              </a:ext>
            </a:extLst>
          </p:cNvPr>
          <p:cNvCxnSpPr/>
          <p:nvPr/>
        </p:nvCxnSpPr>
        <p:spPr>
          <a:xfrm>
            <a:off x="6272212" y="885825"/>
            <a:ext cx="0" cy="524351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CD3F084-C4CA-144E-AE0B-E7A38D38A03B}"/>
                  </a:ext>
                </a:extLst>
              </p:cNvPr>
              <p:cNvSpPr txBox="1"/>
              <p:nvPr/>
            </p:nvSpPr>
            <p:spPr>
              <a:xfrm>
                <a:off x="2372811" y="3090439"/>
                <a:ext cx="468205" cy="5670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CD3F084-C4CA-144E-AE0B-E7A38D38A0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2811" y="3090439"/>
                <a:ext cx="468205" cy="567078"/>
              </a:xfrm>
              <a:prstGeom prst="rect">
                <a:avLst/>
              </a:prstGeom>
              <a:blipFill>
                <a:blip r:embed="rId6"/>
                <a:stretch>
                  <a:fillRect l="-15789" t="-2174" r="-13158"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846B370-DE2B-6B44-8C50-C147EEB0A8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92725" y="526028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218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52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B637824-90E7-8D48-8F97-1BC9CB31959B}"/>
              </a:ext>
            </a:extLst>
          </p:cNvPr>
          <p:cNvSpPr/>
          <p:nvPr/>
        </p:nvSpPr>
        <p:spPr>
          <a:xfrm>
            <a:off x="3305175" y="188674"/>
            <a:ext cx="58272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Fourier Series: amplitude and phase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4BAA7F-446E-2F44-B22F-0A87F45999D1}"/>
              </a:ext>
            </a:extLst>
          </p:cNvPr>
          <p:cNvSpPr/>
          <p:nvPr/>
        </p:nvSpPr>
        <p:spPr>
          <a:xfrm>
            <a:off x="1029502" y="2036609"/>
            <a:ext cx="37508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Fourier series, Fourier coefficients, and time domain representation: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CA36B6-1CC6-E14D-AC5C-FA9C65CD0B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502" y="2844985"/>
            <a:ext cx="4826000" cy="213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AC2515-78C7-2C42-A4AE-1B842AA655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9502" y="711894"/>
            <a:ext cx="3975100" cy="1181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9BE08CE-B4BD-1743-8A2E-B6A5FBE2F228}"/>
              </a:ext>
            </a:extLst>
          </p:cNvPr>
          <p:cNvSpPr/>
          <p:nvPr/>
        </p:nvSpPr>
        <p:spPr>
          <a:xfrm>
            <a:off x="6797534" y="974708"/>
            <a:ext cx="50221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Fourier Series expands the signal </a:t>
            </a:r>
            <a:r>
              <a:rPr lang="en-US" i="1" dirty="0"/>
              <a:t>x(t)</a:t>
            </a:r>
            <a:r>
              <a:rPr lang="en-US" dirty="0"/>
              <a:t> in terms of a basis of signals made up of complex sinusoids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382E46-9682-7F43-B327-C56F31A9A959}"/>
              </a:ext>
            </a:extLst>
          </p:cNvPr>
          <p:cNvSpPr/>
          <p:nvPr/>
        </p:nvSpPr>
        <p:spPr>
          <a:xfrm>
            <a:off x="6797534" y="2036074"/>
            <a:ext cx="50221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coefficients of the signal with respect to that basis are the Fourier coefficients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419EA79-E99A-1B46-B5A8-F65C18F45386}"/>
                  </a:ext>
                </a:extLst>
              </p:cNvPr>
              <p:cNvSpPr/>
              <p:nvPr/>
            </p:nvSpPr>
            <p:spPr>
              <a:xfrm>
                <a:off x="6797534" y="3097440"/>
                <a:ext cx="5022128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The basis signals are all sinusoids with frequencies restricted to be harmonics of the fundamental frequency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rad/sec</a:t>
                </a:r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419EA79-E99A-1B46-B5A8-F65C18F453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7534" y="3097440"/>
                <a:ext cx="5022128" cy="923330"/>
              </a:xfrm>
              <a:prstGeom prst="rect">
                <a:avLst/>
              </a:prstGeom>
              <a:blipFill>
                <a:blip r:embed="rId6"/>
                <a:stretch>
                  <a:fillRect l="-756" t="-2703"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62AF8BEB-00D9-EF40-9E7F-5E6D1CB0B3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08598" y="3684220"/>
            <a:ext cx="1574800" cy="6731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6BEF3EF-FAC2-5841-9BA7-93E83D6FBA9D}"/>
              </a:ext>
            </a:extLst>
          </p:cNvPr>
          <p:cNvSpPr/>
          <p:nvPr/>
        </p:nvSpPr>
        <p:spPr>
          <a:xfrm>
            <a:off x="1993655" y="5037652"/>
            <a:ext cx="11757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amplitude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FCAF3E7-D108-0F46-8C2B-7B21E7435574}"/>
              </a:ext>
            </a:extLst>
          </p:cNvPr>
          <p:cNvSpPr/>
          <p:nvPr/>
        </p:nvSpPr>
        <p:spPr>
          <a:xfrm>
            <a:off x="5004602" y="4955964"/>
            <a:ext cx="11757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phase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4B033F6-1A62-C940-9EB9-DA4C53D7D57D}"/>
              </a:ext>
            </a:extLst>
          </p:cNvPr>
          <p:cNvCxnSpPr>
            <a:cxnSpLocks/>
          </p:cNvCxnSpPr>
          <p:nvPr/>
        </p:nvCxnSpPr>
        <p:spPr>
          <a:xfrm flipV="1">
            <a:off x="5146954" y="4800600"/>
            <a:ext cx="0" cy="27131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B462EE2-45CE-1E48-BAF6-0373ADA4BAB7}"/>
              </a:ext>
            </a:extLst>
          </p:cNvPr>
          <p:cNvCxnSpPr>
            <a:cxnSpLocks/>
          </p:cNvCxnSpPr>
          <p:nvPr/>
        </p:nvCxnSpPr>
        <p:spPr>
          <a:xfrm flipV="1">
            <a:off x="3007004" y="4800600"/>
            <a:ext cx="162448" cy="33038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06C86-A158-764E-AA3E-43CDBB675B8B}"/>
              </a:ext>
            </a:extLst>
          </p:cNvPr>
          <p:cNvSpPr/>
          <p:nvPr/>
        </p:nvSpPr>
        <p:spPr>
          <a:xfrm>
            <a:off x="6322751" y="4863631"/>
            <a:ext cx="5022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amplitude and phase spectrum provides the amplitude and phase of the components across all the frequencies in the expansion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07C65B7-0DA3-F34F-90FC-051AEA1D9A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049450" y="500058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036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6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B08663-9EDE-8C4B-BB91-38F070E55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845" y="1474288"/>
            <a:ext cx="5994693" cy="254107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A7F9C6-1FE5-0D41-B8FD-C6A3505FF341}"/>
              </a:ext>
            </a:extLst>
          </p:cNvPr>
          <p:cNvSpPr/>
          <p:nvPr/>
        </p:nvSpPr>
        <p:spPr>
          <a:xfrm>
            <a:off x="996025" y="624907"/>
            <a:ext cx="52720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Amplitude and Phase Spectrum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DC7B78-C147-BF49-9D03-1D13514DE22D}"/>
              </a:ext>
            </a:extLst>
          </p:cNvPr>
          <p:cNvSpPr/>
          <p:nvPr/>
        </p:nvSpPr>
        <p:spPr>
          <a:xfrm>
            <a:off x="6910399" y="624907"/>
            <a:ext cx="40855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Power  Spectrum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95EDAE9-B371-6840-AF1E-BD16A1FB86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3390" y="4475691"/>
            <a:ext cx="3970197" cy="15562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04A70A5-37BC-B843-9C2E-763365B863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0794" y="1593748"/>
            <a:ext cx="4248308" cy="230215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E6B00CF-4409-ED4B-A059-7D58639AE9CC}"/>
              </a:ext>
            </a:extLst>
          </p:cNvPr>
          <p:cNvSpPr/>
          <p:nvPr/>
        </p:nvSpPr>
        <p:spPr>
          <a:xfrm>
            <a:off x="662730" y="4243912"/>
            <a:ext cx="27170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Amplitude coefficient: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B49675-AF0F-D046-9815-96BB5E8ABEDB}"/>
              </a:ext>
            </a:extLst>
          </p:cNvPr>
          <p:cNvSpPr/>
          <p:nvPr/>
        </p:nvSpPr>
        <p:spPr>
          <a:xfrm>
            <a:off x="6600213" y="4106359"/>
            <a:ext cx="24511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Power coefficient: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F0587D2-8672-3346-B648-C5BAEDB7D0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20590" y="5106043"/>
            <a:ext cx="812800" cy="812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9B9BC8B-051E-6645-BF1F-8B69D6924CBD}"/>
              </a:ext>
            </a:extLst>
          </p:cNvPr>
          <p:cNvSpPr txBox="1"/>
          <p:nvPr/>
        </p:nvSpPr>
        <p:spPr>
          <a:xfrm>
            <a:off x="2859549" y="5671424"/>
            <a:ext cx="300942" cy="440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578DDC-80A6-6546-BDA4-FF0E013C84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5526" y="4713012"/>
            <a:ext cx="3548988" cy="1598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982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094C1-B0BC-9E8A-BED0-9B3F68E3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Convolution of two square pulses</a:t>
            </a:r>
          </a:p>
        </p:txBody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06EEBF3A-487E-1142-56D5-9C28E7B12B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952" y="1906751"/>
            <a:ext cx="4889500" cy="4368800"/>
          </a:xfrm>
          <a:prstGeom prst="rect">
            <a:avLst/>
          </a:prstGeom>
        </p:spPr>
      </p:pic>
      <p:pic>
        <p:nvPicPr>
          <p:cNvPr id="7" name="Picture 6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E97D0AF5-F7FC-5E61-EFB7-A04BEDF9EC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6377" y="1906751"/>
            <a:ext cx="4699000" cy="32512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2F5ABCC-3610-1BD3-A398-7DC5B173DA47}"/>
              </a:ext>
            </a:extLst>
          </p:cNvPr>
          <p:cNvCxnSpPr>
            <a:cxnSpLocks/>
          </p:cNvCxnSpPr>
          <p:nvPr/>
        </p:nvCxnSpPr>
        <p:spPr>
          <a:xfrm>
            <a:off x="5475452" y="1690688"/>
            <a:ext cx="96292" cy="4722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Audio Recording 4 Mar 2023 at 6:19:50 pm">
            <a:hlinkClick r:id="" action="ppaction://media"/>
            <a:extLst>
              <a:ext uri="{FF2B5EF4-FFF2-40B4-BE49-F238E27FC236}">
                <a16:creationId xmlns:a16="http://schemas.microsoft.com/office/drawing/2014/main" id="{C540EC21-0B7F-1868-5C9D-A7E259ACF1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51846" y="5869151"/>
            <a:ext cx="812800" cy="812800"/>
          </a:xfrm>
          <a:prstGeom prst="rect">
            <a:avLst/>
          </a:prstGeom>
        </p:spPr>
      </p:pic>
      <p:pic>
        <p:nvPicPr>
          <p:cNvPr id="12" name="Audio Recording 4 Mar 2023 at 6:25:28 pm">
            <a:hlinkClick r:id="" action="ppaction://media"/>
            <a:extLst>
              <a:ext uri="{FF2B5EF4-FFF2-40B4-BE49-F238E27FC236}">
                <a16:creationId xmlns:a16="http://schemas.microsoft.com/office/drawing/2014/main" id="{4A218DC5-C4D0-EA4F-01FC-18C681D3D1A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396196" y="564066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60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1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017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72067E48-E969-F735-8712-D3F030240F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234" y="630182"/>
            <a:ext cx="4927600" cy="51562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093554-FD72-E26D-5C81-7F3F6C8C72AC}"/>
              </a:ext>
            </a:extLst>
          </p:cNvPr>
          <p:cNvCxnSpPr>
            <a:cxnSpLocks/>
          </p:cNvCxnSpPr>
          <p:nvPr/>
        </p:nvCxnSpPr>
        <p:spPr>
          <a:xfrm>
            <a:off x="5800834" y="630182"/>
            <a:ext cx="96292" cy="5597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8F72FEC0-A7BB-2402-EEF3-446640D2E3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94876" y="630182"/>
            <a:ext cx="4876800" cy="2120900"/>
          </a:xfrm>
          <a:prstGeom prst="rect">
            <a:avLst/>
          </a:prstGeom>
        </p:spPr>
      </p:pic>
      <p:pic>
        <p:nvPicPr>
          <p:cNvPr id="12" name="Audio Recording 4 Mar 2023 at 6:32:55 pm">
            <a:hlinkClick r:id="" action="ppaction://media"/>
            <a:extLst>
              <a:ext uri="{FF2B5EF4-FFF2-40B4-BE49-F238E27FC236}">
                <a16:creationId xmlns:a16="http://schemas.microsoft.com/office/drawing/2014/main" id="{DF188F02-3C7B-3FFA-5868-ED9187792E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12193" y="5375604"/>
            <a:ext cx="812800" cy="812800"/>
          </a:xfrm>
          <a:prstGeom prst="rect">
            <a:avLst/>
          </a:prstGeom>
        </p:spPr>
      </p:pic>
      <p:pic>
        <p:nvPicPr>
          <p:cNvPr id="13" name="Audio Recording 4 Mar 2023 at 6:34:12 pm">
            <a:hlinkClick r:id="" action="ppaction://media"/>
            <a:extLst>
              <a:ext uri="{FF2B5EF4-FFF2-40B4-BE49-F238E27FC236}">
                <a16:creationId xmlns:a16="http://schemas.microsoft.com/office/drawing/2014/main" id="{72DB3035-AED5-AFFF-84BE-BA6274C80C9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43159" y="431537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496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113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7B24542-92C7-7213-C356-3B26CE3A45E5}"/>
              </a:ext>
            </a:extLst>
          </p:cNvPr>
          <p:cNvCxnSpPr>
            <a:cxnSpLocks/>
          </p:cNvCxnSpPr>
          <p:nvPr/>
        </p:nvCxnSpPr>
        <p:spPr>
          <a:xfrm>
            <a:off x="5800834" y="630182"/>
            <a:ext cx="0" cy="58021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Diagram, text, letter&#10;&#10;Description automatically generated">
            <a:extLst>
              <a:ext uri="{FF2B5EF4-FFF2-40B4-BE49-F238E27FC236}">
                <a16:creationId xmlns:a16="http://schemas.microsoft.com/office/drawing/2014/main" id="{6955C080-86C5-9E23-E0B6-B1CA9F498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7388" y="939800"/>
            <a:ext cx="4584700" cy="4978400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F5F2D8F7-95EE-90D5-8C17-A0F7BD85EE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1167" y="173202"/>
            <a:ext cx="4584700" cy="2349500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55A229A8-0A0D-0965-4FD5-6732976B18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91167" y="2939831"/>
            <a:ext cx="4483100" cy="3492500"/>
          </a:xfrm>
          <a:prstGeom prst="rect">
            <a:avLst/>
          </a:prstGeom>
        </p:spPr>
      </p:pic>
      <p:pic>
        <p:nvPicPr>
          <p:cNvPr id="13" name="Audio Recording 4 Mar 2023 at 6:39:13 pm">
            <a:hlinkClick r:id="" action="ppaction://media"/>
            <a:extLst>
              <a:ext uri="{FF2B5EF4-FFF2-40B4-BE49-F238E27FC236}">
                <a16:creationId xmlns:a16="http://schemas.microsoft.com/office/drawing/2014/main" id="{E0CB6640-4B3D-250F-63CF-4620929E39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86468" y="5815724"/>
            <a:ext cx="812800" cy="812800"/>
          </a:xfrm>
          <a:prstGeom prst="rect">
            <a:avLst/>
          </a:prstGeom>
        </p:spPr>
      </p:pic>
      <p:pic>
        <p:nvPicPr>
          <p:cNvPr id="14" name="Audio Recording 4 Mar 2023 at 6:42:33 pm">
            <a:hlinkClick r:id="" action="ppaction://media"/>
            <a:extLst>
              <a:ext uri="{FF2B5EF4-FFF2-40B4-BE49-F238E27FC236}">
                <a16:creationId xmlns:a16="http://schemas.microsoft.com/office/drawing/2014/main" id="{C1D45274-373A-EA04-45A2-B7351978CBA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467867" y="353913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704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04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0803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A62EC0D-7D67-F23D-B3B5-A7451F635062}"/>
              </a:ext>
            </a:extLst>
          </p:cNvPr>
          <p:cNvCxnSpPr>
            <a:cxnSpLocks/>
          </p:cNvCxnSpPr>
          <p:nvPr/>
        </p:nvCxnSpPr>
        <p:spPr>
          <a:xfrm>
            <a:off x="5800834" y="630182"/>
            <a:ext cx="0" cy="58021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04731423-5D8C-68F2-3BD5-A7AE870DA1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316" y="1072274"/>
            <a:ext cx="5372100" cy="4146112"/>
          </a:xfrm>
          <a:prstGeom prst="rect">
            <a:avLst/>
          </a:prstGeom>
        </p:spPr>
      </p:pic>
      <p:pic>
        <p:nvPicPr>
          <p:cNvPr id="8" name="Audio Recording 4 Mar 2023 at 6:43:56 pm">
            <a:hlinkClick r:id="" action="ppaction://media"/>
            <a:extLst>
              <a:ext uri="{FF2B5EF4-FFF2-40B4-BE49-F238E27FC236}">
                <a16:creationId xmlns:a16="http://schemas.microsoft.com/office/drawing/2014/main" id="{363BD62B-EC48-AD45-1D42-07D5EC0C5E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281917" y="353125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12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5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A8B70-5A68-A36D-3C55-1CD84224B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4569372" cy="132556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Convolution of square pulse with exponential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2B27C1E-56D1-D890-648E-163EEE933F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2620" y="208730"/>
            <a:ext cx="5855367" cy="1738312"/>
          </a:xfrm>
          <a:prstGeom prst="rect">
            <a:avLst/>
          </a:prstGeom>
        </p:spPr>
      </p:pic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9991A698-7F6F-9F4E-EA31-8BCCE089AF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013" y="1472024"/>
            <a:ext cx="3657600" cy="48514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6357B5-8C5D-3948-57CB-11F73AF9C49F}"/>
              </a:ext>
            </a:extLst>
          </p:cNvPr>
          <p:cNvCxnSpPr>
            <a:cxnSpLocks/>
          </p:cNvCxnSpPr>
          <p:nvPr/>
        </p:nvCxnSpPr>
        <p:spPr>
          <a:xfrm>
            <a:off x="5794914" y="1828800"/>
            <a:ext cx="5920" cy="46035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B1EE2DF4-9262-1045-96FF-EB0B2A8465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7087" y="3262586"/>
            <a:ext cx="4660900" cy="927100"/>
          </a:xfrm>
          <a:prstGeom prst="rect">
            <a:avLst/>
          </a:prstGeom>
        </p:spPr>
      </p:pic>
      <p:pic>
        <p:nvPicPr>
          <p:cNvPr id="14" name="Audio Recording 4 Mar 2023 at 6:46:48 pm">
            <a:hlinkClick r:id="" action="ppaction://media"/>
            <a:extLst>
              <a:ext uri="{FF2B5EF4-FFF2-40B4-BE49-F238E27FC236}">
                <a16:creationId xmlns:a16="http://schemas.microsoft.com/office/drawing/2014/main" id="{B1B251F5-505C-B979-5D15-B63A720711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07389" y="509883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87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58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952DD63A-4957-12DF-AAF7-BFAD32EC2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136" y="278962"/>
            <a:ext cx="4660900" cy="2768600"/>
          </a:xfrm>
          <a:prstGeom prst="rect">
            <a:avLst/>
          </a:prstGeom>
        </p:spPr>
      </p:pic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A07F17D8-BBB7-581D-36DE-4F2F216C2E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136" y="3654753"/>
            <a:ext cx="4851400" cy="21971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935E778-B8B8-640D-7ECE-DDEA1236DEC8}"/>
              </a:ext>
            </a:extLst>
          </p:cNvPr>
          <p:cNvCxnSpPr>
            <a:cxnSpLocks/>
          </p:cNvCxnSpPr>
          <p:nvPr/>
        </p:nvCxnSpPr>
        <p:spPr>
          <a:xfrm>
            <a:off x="5800834" y="630182"/>
            <a:ext cx="0" cy="58021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Text, letter&#10;&#10;Description automatically generated">
            <a:extLst>
              <a:ext uri="{FF2B5EF4-FFF2-40B4-BE49-F238E27FC236}">
                <a16:creationId xmlns:a16="http://schemas.microsoft.com/office/drawing/2014/main" id="{CBC6C3E2-F7F1-5FC9-2B4E-16DF2D1AD5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3133" y="456762"/>
            <a:ext cx="4394200" cy="1587500"/>
          </a:xfrm>
          <a:prstGeom prst="rect">
            <a:avLst/>
          </a:prstGeom>
        </p:spPr>
      </p:pic>
      <p:pic>
        <p:nvPicPr>
          <p:cNvPr id="12" name="Picture 11" descr="Text, letter&#10;&#10;Description automatically generated">
            <a:extLst>
              <a:ext uri="{FF2B5EF4-FFF2-40B4-BE49-F238E27FC236}">
                <a16:creationId xmlns:a16="http://schemas.microsoft.com/office/drawing/2014/main" id="{7ABE3460-F310-A873-21DC-C168454AED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5031" y="2538795"/>
            <a:ext cx="4826000" cy="3213100"/>
          </a:xfrm>
          <a:prstGeom prst="rect">
            <a:avLst/>
          </a:prstGeom>
        </p:spPr>
      </p:pic>
      <p:pic>
        <p:nvPicPr>
          <p:cNvPr id="2" name="Audio Recording 5 Mar 2023 at 3:02:14 pm">
            <a:hlinkClick r:id="" action="ppaction://media"/>
            <a:extLst>
              <a:ext uri="{FF2B5EF4-FFF2-40B4-BE49-F238E27FC236}">
                <a16:creationId xmlns:a16="http://schemas.microsoft.com/office/drawing/2014/main" id="{6045D426-D77A-64B4-B12B-3AC0161B65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412511" y="558843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2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2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39B8DE3-A7A9-7E3C-5E88-BFFC5124378A}"/>
              </a:ext>
            </a:extLst>
          </p:cNvPr>
          <p:cNvCxnSpPr>
            <a:cxnSpLocks/>
          </p:cNvCxnSpPr>
          <p:nvPr/>
        </p:nvCxnSpPr>
        <p:spPr>
          <a:xfrm>
            <a:off x="5800834" y="630182"/>
            <a:ext cx="0" cy="58021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D9E4C9D-DAF0-37F8-0AC0-DE9B66B1E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735" y="1116505"/>
            <a:ext cx="4648200" cy="4025900"/>
          </a:xfrm>
          <a:prstGeom prst="rect">
            <a:avLst/>
          </a:prstGeom>
        </p:spPr>
      </p:pic>
      <p:pic>
        <p:nvPicPr>
          <p:cNvPr id="2" name="Audio Recording 5 Mar 2023 at 3:05:40 pm">
            <a:hlinkClick r:id="" action="ppaction://media"/>
            <a:extLst>
              <a:ext uri="{FF2B5EF4-FFF2-40B4-BE49-F238E27FC236}">
                <a16:creationId xmlns:a16="http://schemas.microsoft.com/office/drawing/2014/main" id="{C93ECD12-688A-B86D-7B1F-2D482FA912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43240" y="290068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3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A9B0EE-6A59-ACAF-C641-7DD75EF00E2D}"/>
              </a:ext>
            </a:extLst>
          </p:cNvPr>
          <p:cNvCxnSpPr>
            <a:cxnSpLocks/>
          </p:cNvCxnSpPr>
          <p:nvPr/>
        </p:nvCxnSpPr>
        <p:spPr>
          <a:xfrm>
            <a:off x="5800834" y="630182"/>
            <a:ext cx="0" cy="58021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70B1DC53-B21F-3C3B-9699-E732A2A0D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951" y="1727746"/>
            <a:ext cx="5301883" cy="3607019"/>
          </a:xfrm>
          <a:prstGeom prst="rect">
            <a:avLst/>
          </a:prstGeom>
        </p:spPr>
      </p:pic>
      <p:pic>
        <p:nvPicPr>
          <p:cNvPr id="2" name="Audio Recording 5 Mar 2023 at 3:12:35 pm">
            <a:hlinkClick r:id="" action="ppaction://media"/>
            <a:extLst>
              <a:ext uri="{FF2B5EF4-FFF2-40B4-BE49-F238E27FC236}">
                <a16:creationId xmlns:a16="http://schemas.microsoft.com/office/drawing/2014/main" id="{A22E199D-5BEE-4F59-0571-29862767B7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91280" y="5553348"/>
            <a:ext cx="812800" cy="812800"/>
          </a:xfrm>
          <a:prstGeom prst="rect">
            <a:avLst/>
          </a:prstGeom>
        </p:spPr>
      </p:pic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8246A8C5-0348-0373-AE47-EA860C1AD6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7274" y="986107"/>
            <a:ext cx="5292124" cy="471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21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82c514c1-a717-4087-be06-d40d2070ad52}" enabled="0" method="" siteId="{82c514c1-a717-4087-be06-d40d2070ad5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4119</TotalTime>
  <Words>154</Words>
  <Application>Microsoft Office PowerPoint</Application>
  <PresentationFormat>Widescreen</PresentationFormat>
  <Paragraphs>24</Paragraphs>
  <Slides>19</Slides>
  <Notes>1</Notes>
  <HiddenSlides>0</HiddenSlides>
  <MMClips>23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Office Theme</vt:lpstr>
      <vt:lpstr>Convolution</vt:lpstr>
      <vt:lpstr>Convolution of two square pulses</vt:lpstr>
      <vt:lpstr>PowerPoint Presentation</vt:lpstr>
      <vt:lpstr>PowerPoint Presentation</vt:lpstr>
      <vt:lpstr>PowerPoint Presentation</vt:lpstr>
      <vt:lpstr>Convolution of square pulse with exponential</vt:lpstr>
      <vt:lpstr>PowerPoint Presentation</vt:lpstr>
      <vt:lpstr>PowerPoint Presentation</vt:lpstr>
      <vt:lpstr>PowerPoint Presentation</vt:lpstr>
      <vt:lpstr>PowerPoint Presentation</vt:lpstr>
      <vt:lpstr>Linear Time-invariant Systems and Convolution</vt:lpstr>
      <vt:lpstr>Convolution: time flip and time shift method</vt:lpstr>
      <vt:lpstr>Frequency Domain View of Signals</vt:lpstr>
      <vt:lpstr>PowerPoint Presentation</vt:lpstr>
      <vt:lpstr>PowerPoint Presentation</vt:lpstr>
      <vt:lpstr>Fourier Decomposition when signal is real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Multiple Access  </dc:title>
  <dc:creator>Stephen Hanly</dc:creator>
  <cp:lastModifiedBy>Tyler Johnson</cp:lastModifiedBy>
  <cp:revision>47</cp:revision>
  <dcterms:created xsi:type="dcterms:W3CDTF">2020-03-28T00:17:56Z</dcterms:created>
  <dcterms:modified xsi:type="dcterms:W3CDTF">2023-06-12T06:29:05Z</dcterms:modified>
</cp:coreProperties>
</file>

<file path=docProps/thumbnail.jpeg>
</file>